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1954" r:id="rId5"/>
    <p:sldId id="1980" r:id="rId6"/>
    <p:sldId id="2040" r:id="rId7"/>
    <p:sldId id="2041" r:id="rId8"/>
    <p:sldId id="2035" r:id="rId9"/>
    <p:sldId id="2036" r:id="rId10"/>
    <p:sldId id="1985" r:id="rId11"/>
    <p:sldId id="2039" r:id="rId12"/>
    <p:sldId id="2038" r:id="rId13"/>
    <p:sldId id="2019" r:id="rId14"/>
    <p:sldId id="2028" r:id="rId15"/>
    <p:sldId id="2020" r:id="rId16"/>
    <p:sldId id="2022" r:id="rId17"/>
    <p:sldId id="2026" r:id="rId18"/>
    <p:sldId id="2025" r:id="rId19"/>
    <p:sldId id="2024" r:id="rId20"/>
    <p:sldId id="2033" r:id="rId21"/>
    <p:sldId id="2031" r:id="rId22"/>
    <p:sldId id="1978" r:id="rId23"/>
    <p:sldId id="1964" r:id="rId24"/>
  </p:sldIdLst>
  <p:sldSz cx="12188825" cy="6858000"/>
  <p:notesSz cx="6858000" cy="9144000"/>
  <p:defaultTextStyle>
    <a:defPPr>
      <a:defRPr lang="en-US"/>
    </a:defPPr>
    <a:lvl1pPr marL="0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4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885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328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7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21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656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097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4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" userDrawn="1">
          <p15:clr>
            <a:srgbClr val="A4A3A4"/>
          </p15:clr>
        </p15:guide>
        <p15:guide id="2" pos="24" userDrawn="1">
          <p15:clr>
            <a:srgbClr val="A4A3A4"/>
          </p15:clr>
        </p15:guide>
        <p15:guide id="3" orient="horz" pos="80">
          <p15:clr>
            <a:srgbClr val="A4A3A4"/>
          </p15:clr>
        </p15:guide>
        <p15:guide id="4" pos="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070707"/>
    <a:srgbClr val="0E3689"/>
    <a:srgbClr val="1D9CE4"/>
    <a:srgbClr val="FFD53A"/>
    <a:srgbClr val="702076"/>
    <a:srgbClr val="5EBF33"/>
    <a:srgbClr val="FD7F20"/>
    <a:srgbClr val="0E1454"/>
    <a:srgbClr val="CE1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630013-46B3-43BC-88AA-8BEB8B6A9590}" v="1592" dt="2025-07-17T13:47:10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60"/>
        <p:guide pos="24"/>
        <p:guide orient="horz" pos="80"/>
        <p:guide pos="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on Amalraj - I77655" userId="0729b793-e128-4483-b627-0a04e4c6ece5" providerId="ADAL" clId="{A7630013-46B3-43BC-88AA-8BEB8B6A9590}"/>
    <pc:docChg chg="undo redo custSel addSld delSld modSld sldOrd delMainMaster">
      <pc:chgData name="Johnson Amalraj - I77655" userId="0729b793-e128-4483-b627-0a04e4c6ece5" providerId="ADAL" clId="{A7630013-46B3-43BC-88AA-8BEB8B6A9590}" dt="2025-07-17T14:04:03.360" v="10029" actId="20577"/>
      <pc:docMkLst>
        <pc:docMk/>
      </pc:docMkLst>
      <pc:sldChg chg="add del">
        <pc:chgData name="Johnson Amalraj - I77655" userId="0729b793-e128-4483-b627-0a04e4c6ece5" providerId="ADAL" clId="{A7630013-46B3-43BC-88AA-8BEB8B6A9590}" dt="2025-07-17T12:55:45.548" v="7826" actId="2696"/>
        <pc:sldMkLst>
          <pc:docMk/>
          <pc:sldMk cId="0" sldId="258"/>
        </pc:sldMkLst>
      </pc:sldChg>
      <pc:sldChg chg="add del ord">
        <pc:chgData name="Johnson Amalraj - I77655" userId="0729b793-e128-4483-b627-0a04e4c6ece5" providerId="ADAL" clId="{A7630013-46B3-43BC-88AA-8BEB8B6A9590}" dt="2025-07-17T12:54:21.369" v="7812" actId="2696"/>
        <pc:sldMkLst>
          <pc:docMk/>
          <pc:sldMk cId="0" sldId="259"/>
        </pc:sldMkLst>
      </pc:sldChg>
      <pc:sldChg chg="add del ord">
        <pc:chgData name="Johnson Amalraj - I77655" userId="0729b793-e128-4483-b627-0a04e4c6ece5" providerId="ADAL" clId="{A7630013-46B3-43BC-88AA-8BEB8B6A9590}" dt="2025-07-17T12:55:32.146" v="7825" actId="2696"/>
        <pc:sldMkLst>
          <pc:docMk/>
          <pc:sldMk cId="0" sldId="260"/>
        </pc:sldMkLst>
      </pc:sldChg>
      <pc:sldChg chg="modSp add del mod ord">
        <pc:chgData name="Johnson Amalraj - I77655" userId="0729b793-e128-4483-b627-0a04e4c6ece5" providerId="ADAL" clId="{A7630013-46B3-43BC-88AA-8BEB8B6A9590}" dt="2025-07-17T12:56:43.284" v="7845" actId="2696"/>
        <pc:sldMkLst>
          <pc:docMk/>
          <pc:sldMk cId="0" sldId="261"/>
        </pc:sldMkLst>
        <pc:spChg chg="mod">
          <ac:chgData name="Johnson Amalraj - I77655" userId="0729b793-e128-4483-b627-0a04e4c6ece5" providerId="ADAL" clId="{A7630013-46B3-43BC-88AA-8BEB8B6A9590}" dt="2025-07-17T12:56:34.095" v="7840" actId="21"/>
          <ac:spMkLst>
            <pc:docMk/>
            <pc:sldMk cId="0" sldId="261"/>
            <ac:spMk id="3" creationId="{00000000-0000-0000-0000-000000000000}"/>
          </ac:spMkLst>
        </pc:spChg>
      </pc:sldChg>
      <pc:sldChg chg="modSp add del mod ord">
        <pc:chgData name="Johnson Amalraj - I77655" userId="0729b793-e128-4483-b627-0a04e4c6ece5" providerId="ADAL" clId="{A7630013-46B3-43BC-88AA-8BEB8B6A9590}" dt="2025-07-17T12:53:44.786" v="7805" actId="2696"/>
        <pc:sldMkLst>
          <pc:docMk/>
          <pc:sldMk cId="0" sldId="262"/>
        </pc:sldMkLst>
        <pc:spChg chg="mod">
          <ac:chgData name="Johnson Amalraj - I77655" userId="0729b793-e128-4483-b627-0a04e4c6ece5" providerId="ADAL" clId="{A7630013-46B3-43BC-88AA-8BEB8B6A9590}" dt="2025-07-17T12:53:31.922" v="7801" actId="21"/>
          <ac:spMkLst>
            <pc:docMk/>
            <pc:sldMk cId="0" sldId="262"/>
            <ac:spMk id="3" creationId="{00000000-0000-0000-0000-000000000000}"/>
          </ac:spMkLst>
        </pc:spChg>
      </pc:sldChg>
      <pc:sldChg chg="modSp add del mod ord">
        <pc:chgData name="Johnson Amalraj - I77655" userId="0729b793-e128-4483-b627-0a04e4c6ece5" providerId="ADAL" clId="{A7630013-46B3-43BC-88AA-8BEB8B6A9590}" dt="2025-07-17T12:57:34.176" v="7867" actId="2696"/>
        <pc:sldMkLst>
          <pc:docMk/>
          <pc:sldMk cId="0" sldId="263"/>
        </pc:sldMkLst>
        <pc:spChg chg="mod">
          <ac:chgData name="Johnson Amalraj - I77655" userId="0729b793-e128-4483-b627-0a04e4c6ece5" providerId="ADAL" clId="{A7630013-46B3-43BC-88AA-8BEB8B6A9590}" dt="2025-07-17T12:57:19.182" v="7856" actId="21"/>
          <ac:spMkLst>
            <pc:docMk/>
            <pc:sldMk cId="0" sldId="263"/>
            <ac:spMk id="3" creationId="{00000000-0000-0000-0000-000000000000}"/>
          </ac:spMkLst>
        </pc:spChg>
      </pc:sldChg>
      <pc:sldChg chg="modSp add del mod ord">
        <pc:chgData name="Johnson Amalraj - I77655" userId="0729b793-e128-4483-b627-0a04e4c6ece5" providerId="ADAL" clId="{A7630013-46B3-43BC-88AA-8BEB8B6A9590}" dt="2025-07-17T12:54:59.428" v="7822" actId="2696"/>
        <pc:sldMkLst>
          <pc:docMk/>
          <pc:sldMk cId="0" sldId="264"/>
        </pc:sldMkLst>
        <pc:spChg chg="mod">
          <ac:chgData name="Johnson Amalraj - I77655" userId="0729b793-e128-4483-b627-0a04e4c6ece5" providerId="ADAL" clId="{A7630013-46B3-43BC-88AA-8BEB8B6A9590}" dt="2025-07-17T12:54:36.195" v="7815" actId="21"/>
          <ac:spMkLst>
            <pc:docMk/>
            <pc:sldMk cId="0" sldId="264"/>
            <ac:spMk id="3" creationId="{00000000-0000-0000-0000-000000000000}"/>
          </ac:spMkLst>
        </pc:spChg>
      </pc:sldChg>
      <pc:sldChg chg="addSp delSp modSp add del mod ord setBg">
        <pc:chgData name="Johnson Amalraj - I77655" userId="0729b793-e128-4483-b627-0a04e4c6ece5" providerId="ADAL" clId="{A7630013-46B3-43BC-88AA-8BEB8B6A9590}" dt="2025-07-17T14:03:21.710" v="10015" actId="2696"/>
        <pc:sldMkLst>
          <pc:docMk/>
          <pc:sldMk cId="0" sldId="265"/>
        </pc:sldMkLst>
        <pc:spChg chg="mod">
          <ac:chgData name="Johnson Amalraj - I77655" userId="0729b793-e128-4483-b627-0a04e4c6ece5" providerId="ADAL" clId="{A7630013-46B3-43BC-88AA-8BEB8B6A9590}" dt="2025-07-17T12:53:12.069" v="7798" actId="26606"/>
          <ac:spMkLst>
            <pc:docMk/>
            <pc:sldMk cId="0" sldId="265"/>
            <ac:spMk id="2" creationId="{00000000-0000-0000-0000-000000000000}"/>
          </ac:spMkLst>
        </pc:spChg>
        <pc:spChg chg="mod">
          <ac:chgData name="Johnson Amalraj - I77655" userId="0729b793-e128-4483-b627-0a04e4c6ece5" providerId="ADAL" clId="{A7630013-46B3-43BC-88AA-8BEB8B6A9590}" dt="2025-07-17T12:53:12.069" v="7798" actId="26606"/>
          <ac:spMkLst>
            <pc:docMk/>
            <pc:sldMk cId="0" sldId="265"/>
            <ac:spMk id="3" creationId="{00000000-0000-0000-0000-000000000000}"/>
          </ac:spMkLst>
        </pc:spChg>
        <pc:spChg chg="add del">
          <ac:chgData name="Johnson Amalraj - I77655" userId="0729b793-e128-4483-b627-0a04e4c6ece5" providerId="ADAL" clId="{A7630013-46B3-43BC-88AA-8BEB8B6A9590}" dt="2025-07-17T12:53:12.069" v="7798" actId="26606"/>
          <ac:spMkLst>
            <pc:docMk/>
            <pc:sldMk cId="0" sldId="265"/>
            <ac:spMk id="8" creationId="{F837543A-6020-4505-A233-C9DB4BF74011}"/>
          </ac:spMkLst>
        </pc:spChg>
        <pc:spChg chg="add del">
          <ac:chgData name="Johnson Amalraj - I77655" userId="0729b793-e128-4483-b627-0a04e4c6ece5" providerId="ADAL" clId="{A7630013-46B3-43BC-88AA-8BEB8B6A9590}" dt="2025-07-17T12:53:12.069" v="7798" actId="26606"/>
          <ac:spMkLst>
            <pc:docMk/>
            <pc:sldMk cId="0" sldId="265"/>
            <ac:spMk id="10" creationId="{35B16301-FB18-48BA-A6DD-C37CAF6F9A18}"/>
          </ac:spMkLst>
        </pc:spChg>
        <pc:spChg chg="add del">
          <ac:chgData name="Johnson Amalraj - I77655" userId="0729b793-e128-4483-b627-0a04e4c6ece5" providerId="ADAL" clId="{A7630013-46B3-43BC-88AA-8BEB8B6A9590}" dt="2025-07-17T12:53:12.069" v="7798" actId="26606"/>
          <ac:spMkLst>
            <pc:docMk/>
            <pc:sldMk cId="0" sldId="265"/>
            <ac:spMk id="12" creationId="{C3C0D90E-074A-4F52-9B11-B52BEF4BCBE5}"/>
          </ac:spMkLst>
        </pc:spChg>
        <pc:spChg chg="add del">
          <ac:chgData name="Johnson Amalraj - I77655" userId="0729b793-e128-4483-b627-0a04e4c6ece5" providerId="ADAL" clId="{A7630013-46B3-43BC-88AA-8BEB8B6A9590}" dt="2025-07-17T12:53:12.069" v="7798" actId="26606"/>
          <ac:spMkLst>
            <pc:docMk/>
            <pc:sldMk cId="0" sldId="265"/>
            <ac:spMk id="14" creationId="{CABBD4C1-E6F8-46F6-8152-A8A97490BF4D}"/>
          </ac:spMkLst>
        </pc:spChg>
        <pc:spChg chg="add del">
          <ac:chgData name="Johnson Amalraj - I77655" userId="0729b793-e128-4483-b627-0a04e4c6ece5" providerId="ADAL" clId="{A7630013-46B3-43BC-88AA-8BEB8B6A9590}" dt="2025-07-17T12:53:12.069" v="7798" actId="26606"/>
          <ac:spMkLst>
            <pc:docMk/>
            <pc:sldMk cId="0" sldId="265"/>
            <ac:spMk id="16" creationId="{83BA5EF5-1FE9-4BF9-83BB-269BCDDF6156}"/>
          </ac:spMkLst>
        </pc:spChg>
        <pc:spChg chg="add del">
          <ac:chgData name="Johnson Amalraj - I77655" userId="0729b793-e128-4483-b627-0a04e4c6ece5" providerId="ADAL" clId="{A7630013-46B3-43BC-88AA-8BEB8B6A9590}" dt="2025-07-17T12:53:12.069" v="7798" actId="26606"/>
          <ac:spMkLst>
            <pc:docMk/>
            <pc:sldMk cId="0" sldId="265"/>
            <ac:spMk id="20" creationId="{88853921-7BC9-4BDE-ACAB-133C683C82D6}"/>
          </ac:spMkLst>
        </pc:spChg>
        <pc:spChg chg="add del">
          <ac:chgData name="Johnson Amalraj - I77655" userId="0729b793-e128-4483-b627-0a04e4c6ece5" providerId="ADAL" clId="{A7630013-46B3-43BC-88AA-8BEB8B6A9590}" dt="2025-07-17T12:53:12.069" v="7798" actId="26606"/>
          <ac:spMkLst>
            <pc:docMk/>
            <pc:sldMk cId="0" sldId="265"/>
            <ac:spMk id="22" creationId="{09192968-3AE7-4470-A61C-97294BB92731}"/>
          </ac:spMkLst>
        </pc:spChg>
        <pc:spChg chg="add del">
          <ac:chgData name="Johnson Amalraj - I77655" userId="0729b793-e128-4483-b627-0a04e4c6ece5" providerId="ADAL" clId="{A7630013-46B3-43BC-88AA-8BEB8B6A9590}" dt="2025-07-17T12:53:12.069" v="7798" actId="26606"/>
          <ac:spMkLst>
            <pc:docMk/>
            <pc:sldMk cId="0" sldId="265"/>
            <ac:spMk id="24" creationId="{3AB72E55-43E4-4356-BFE8-E2102CB0B505}"/>
          </ac:spMkLst>
        </pc:spChg>
      </pc:sldChg>
      <pc:sldChg chg="modSp mod">
        <pc:chgData name="Johnson Amalraj - I77655" userId="0729b793-e128-4483-b627-0a04e4c6ece5" providerId="ADAL" clId="{A7630013-46B3-43BC-88AA-8BEB8B6A9590}" dt="2025-07-17T12:45:15.926" v="7782" actId="1038"/>
        <pc:sldMkLst>
          <pc:docMk/>
          <pc:sldMk cId="2176522384" sldId="1954"/>
        </pc:sldMkLst>
        <pc:spChg chg="mod">
          <ac:chgData name="Johnson Amalraj - I77655" userId="0729b793-e128-4483-b627-0a04e4c6ece5" providerId="ADAL" clId="{A7630013-46B3-43BC-88AA-8BEB8B6A9590}" dt="2025-07-17T12:45:15.926" v="7782" actId="1038"/>
          <ac:spMkLst>
            <pc:docMk/>
            <pc:sldMk cId="2176522384" sldId="1954"/>
            <ac:spMk id="2" creationId="{5E8D854E-F0FA-DA43-9468-0509537A29BE}"/>
          </ac:spMkLst>
        </pc:spChg>
        <pc:spChg chg="mod">
          <ac:chgData name="Johnson Amalraj - I77655" userId="0729b793-e128-4483-b627-0a04e4c6ece5" providerId="ADAL" clId="{A7630013-46B3-43BC-88AA-8BEB8B6A9590}" dt="2025-07-17T12:28:50.561" v="7533" actId="20577"/>
          <ac:spMkLst>
            <pc:docMk/>
            <pc:sldMk cId="2176522384" sldId="1954"/>
            <ac:spMk id="3" creationId="{2373D081-4997-FF4D-B75C-F6275A20E91D}"/>
          </ac:spMkLst>
        </pc:spChg>
      </pc:sldChg>
      <pc:sldChg chg="addSp delSp modSp mod ord modClrScheme chgLayout">
        <pc:chgData name="Johnson Amalraj - I77655" userId="0729b793-e128-4483-b627-0a04e4c6ece5" providerId="ADAL" clId="{A7630013-46B3-43BC-88AA-8BEB8B6A9590}" dt="2025-06-30T07:05:11.900" v="6971"/>
        <pc:sldMkLst>
          <pc:docMk/>
          <pc:sldMk cId="2014101364" sldId="1964"/>
        </pc:sldMkLst>
        <pc:spChg chg="mod">
          <ac:chgData name="Johnson Amalraj - I77655" userId="0729b793-e128-4483-b627-0a04e4c6ece5" providerId="ADAL" clId="{A7630013-46B3-43BC-88AA-8BEB8B6A9590}" dt="2025-06-17T15:18:59.002" v="284" actId="26606"/>
          <ac:spMkLst>
            <pc:docMk/>
            <pc:sldMk cId="2014101364" sldId="1964"/>
            <ac:spMk id="2" creationId="{2A082AAD-0203-B724-A187-43D4226FB4FF}"/>
          </ac:spMkLst>
        </pc:spChg>
        <pc:spChg chg="add mod">
          <ac:chgData name="Johnson Amalraj - I77655" userId="0729b793-e128-4483-b627-0a04e4c6ece5" providerId="ADAL" clId="{A7630013-46B3-43BC-88AA-8BEB8B6A9590}" dt="2025-06-30T06:45:31.188" v="6553" actId="1076"/>
          <ac:spMkLst>
            <pc:docMk/>
            <pc:sldMk cId="2014101364" sldId="1964"/>
            <ac:spMk id="9" creationId="{4E01F2CB-A792-4D78-7C37-1670D0794791}"/>
          </ac:spMkLst>
        </pc:spChg>
      </pc:sldChg>
      <pc:sldChg chg="addSp delSp modSp add del mod">
        <pc:chgData name="Johnson Amalraj - I77655" userId="0729b793-e128-4483-b627-0a04e4c6ece5" providerId="ADAL" clId="{A7630013-46B3-43BC-88AA-8BEB8B6A9590}" dt="2025-06-29T03:54:29.775" v="1100" actId="2696"/>
        <pc:sldMkLst>
          <pc:docMk/>
          <pc:sldMk cId="1322184780" sldId="1969"/>
        </pc:sldMkLst>
      </pc:sldChg>
      <pc:sldChg chg="addSp delSp modSp del mod modClrScheme chgLayout">
        <pc:chgData name="Johnson Amalraj - I77655" userId="0729b793-e128-4483-b627-0a04e4c6ece5" providerId="ADAL" clId="{A7630013-46B3-43BC-88AA-8BEB8B6A9590}" dt="2025-06-29T03:54:40.902" v="1101" actId="2696"/>
        <pc:sldMkLst>
          <pc:docMk/>
          <pc:sldMk cId="1853826768" sldId="1970"/>
        </pc:sldMkLst>
      </pc:sldChg>
      <pc:sldChg chg="del">
        <pc:chgData name="Johnson Amalraj - I77655" userId="0729b793-e128-4483-b627-0a04e4c6ece5" providerId="ADAL" clId="{A7630013-46B3-43BC-88AA-8BEB8B6A9590}" dt="2025-06-16T06:09:23.761" v="0" actId="2696"/>
        <pc:sldMkLst>
          <pc:docMk/>
          <pc:sldMk cId="3966890240" sldId="1971"/>
        </pc:sldMkLst>
      </pc:sldChg>
      <pc:sldChg chg="addSp delSp modSp del mod ord modClrScheme chgLayout">
        <pc:chgData name="Johnson Amalraj - I77655" userId="0729b793-e128-4483-b627-0a04e4c6ece5" providerId="ADAL" clId="{A7630013-46B3-43BC-88AA-8BEB8B6A9590}" dt="2025-06-30T06:33:23.089" v="6218" actId="2696"/>
        <pc:sldMkLst>
          <pc:docMk/>
          <pc:sldMk cId="2934520406" sldId="1972"/>
        </pc:sldMkLst>
      </pc:sldChg>
      <pc:sldChg chg="addSp delSp modSp del mod">
        <pc:chgData name="Johnson Amalraj - I77655" userId="0729b793-e128-4483-b627-0a04e4c6ece5" providerId="ADAL" clId="{A7630013-46B3-43BC-88AA-8BEB8B6A9590}" dt="2025-06-29T03:56:31.143" v="1109" actId="2696"/>
        <pc:sldMkLst>
          <pc:docMk/>
          <pc:sldMk cId="4039131798" sldId="1973"/>
        </pc:sldMkLst>
      </pc:sldChg>
      <pc:sldChg chg="addSp delSp modSp del mod">
        <pc:chgData name="Johnson Amalraj - I77655" userId="0729b793-e128-4483-b627-0a04e4c6ece5" providerId="ADAL" clId="{A7630013-46B3-43BC-88AA-8BEB8B6A9590}" dt="2025-06-29T03:56:27.816" v="1108" actId="2696"/>
        <pc:sldMkLst>
          <pc:docMk/>
          <pc:sldMk cId="725435417" sldId="1974"/>
        </pc:sldMkLst>
      </pc:sldChg>
      <pc:sldChg chg="addSp delSp modSp del mod">
        <pc:chgData name="Johnson Amalraj - I77655" userId="0729b793-e128-4483-b627-0a04e4c6ece5" providerId="ADAL" clId="{A7630013-46B3-43BC-88AA-8BEB8B6A9590}" dt="2025-06-29T03:56:35.752" v="1110" actId="2696"/>
        <pc:sldMkLst>
          <pc:docMk/>
          <pc:sldMk cId="287927463" sldId="1976"/>
        </pc:sldMkLst>
      </pc:sldChg>
      <pc:sldChg chg="addSp delSp modSp mod ord modClrScheme chgLayout">
        <pc:chgData name="Johnson Amalraj - I77655" userId="0729b793-e128-4483-b627-0a04e4c6ece5" providerId="ADAL" clId="{A7630013-46B3-43BC-88AA-8BEB8B6A9590}" dt="2025-07-17T12:52:35.995" v="7794" actId="20577"/>
        <pc:sldMkLst>
          <pc:docMk/>
          <pc:sldMk cId="2427715260" sldId="1978"/>
        </pc:sldMkLst>
        <pc:spChg chg="mod ord">
          <ac:chgData name="Johnson Amalraj - I77655" userId="0729b793-e128-4483-b627-0a04e4c6ece5" providerId="ADAL" clId="{A7630013-46B3-43BC-88AA-8BEB8B6A9590}" dt="2025-06-30T06:30:41.807" v="6151" actId="20577"/>
          <ac:spMkLst>
            <pc:docMk/>
            <pc:sldMk cId="2427715260" sldId="1978"/>
            <ac:spMk id="2" creationId="{6CB2CBAE-8EB0-0AAC-B5F7-550BE0075D0B}"/>
          </ac:spMkLst>
        </pc:spChg>
        <pc:graphicFrameChg chg="add mod modGraphic">
          <ac:chgData name="Johnson Amalraj - I77655" userId="0729b793-e128-4483-b627-0a04e4c6ece5" providerId="ADAL" clId="{A7630013-46B3-43BC-88AA-8BEB8B6A9590}" dt="2025-07-17T12:52:35.995" v="7794" actId="20577"/>
          <ac:graphicFrameMkLst>
            <pc:docMk/>
            <pc:sldMk cId="2427715260" sldId="1978"/>
            <ac:graphicFrameMk id="7" creationId="{B2F31031-1AB9-7E87-B4FA-5522B6CC6954}"/>
          </ac:graphicFrameMkLst>
        </pc:graphicFrameChg>
      </pc:sldChg>
      <pc:sldChg chg="addSp delSp modSp del mod modClrScheme chgLayout">
        <pc:chgData name="Johnson Amalraj - I77655" userId="0729b793-e128-4483-b627-0a04e4c6ece5" providerId="ADAL" clId="{A7630013-46B3-43BC-88AA-8BEB8B6A9590}" dt="2025-06-30T06:30:54.814" v="6152" actId="2696"/>
        <pc:sldMkLst>
          <pc:docMk/>
          <pc:sldMk cId="0" sldId="1979"/>
        </pc:sldMkLst>
      </pc:sldChg>
      <pc:sldChg chg="addSp delSp modSp new mod ord modClrScheme chgLayout">
        <pc:chgData name="Johnson Amalraj - I77655" userId="0729b793-e128-4483-b627-0a04e4c6ece5" providerId="ADAL" clId="{A7630013-46B3-43BC-88AA-8BEB8B6A9590}" dt="2025-07-17T12:51:42.871" v="7787" actId="26606"/>
        <pc:sldMkLst>
          <pc:docMk/>
          <pc:sldMk cId="3416013347" sldId="1980"/>
        </pc:sldMkLst>
        <pc:spChg chg="add mod ord">
          <ac:chgData name="Johnson Amalraj - I77655" userId="0729b793-e128-4483-b627-0a04e4c6ece5" providerId="ADAL" clId="{A7630013-46B3-43BC-88AA-8BEB8B6A9590}" dt="2025-06-29T04:22:53.784" v="1533" actId="26606"/>
          <ac:spMkLst>
            <pc:docMk/>
            <pc:sldMk cId="3416013347" sldId="1980"/>
            <ac:spMk id="5" creationId="{D3F94FCB-3605-FF42-53EE-3948755CD343}"/>
          </ac:spMkLst>
        </pc:spChg>
        <pc:graphicFrameChg chg="add mod modGraphic">
          <ac:chgData name="Johnson Amalraj - I77655" userId="0729b793-e128-4483-b627-0a04e4c6ece5" providerId="ADAL" clId="{A7630013-46B3-43BC-88AA-8BEB8B6A9590}" dt="2025-07-17T12:51:42.871" v="7787" actId="26606"/>
          <ac:graphicFrameMkLst>
            <pc:docMk/>
            <pc:sldMk cId="3416013347" sldId="1980"/>
            <ac:graphicFrameMk id="8" creationId="{4F5090F6-5AA1-DF14-B302-F8BA40DE1BEC}"/>
          </ac:graphicFrameMkLst>
        </pc:graphicFrameChg>
      </pc:sldChg>
      <pc:sldChg chg="addSp modSp new del mod">
        <pc:chgData name="Johnson Amalraj - I77655" userId="0729b793-e128-4483-b627-0a04e4c6ece5" providerId="ADAL" clId="{A7630013-46B3-43BC-88AA-8BEB8B6A9590}" dt="2025-06-29T03:42:46.287" v="736" actId="2696"/>
        <pc:sldMkLst>
          <pc:docMk/>
          <pc:sldMk cId="3348886189" sldId="1981"/>
        </pc:sldMkLst>
      </pc:sldChg>
      <pc:sldChg chg="addSp delSp modSp new del mod modClrScheme chgLayout">
        <pc:chgData name="Johnson Amalraj - I77655" userId="0729b793-e128-4483-b627-0a04e4c6ece5" providerId="ADAL" clId="{A7630013-46B3-43BC-88AA-8BEB8B6A9590}" dt="2025-06-29T04:32:17.051" v="1597" actId="2696"/>
        <pc:sldMkLst>
          <pc:docMk/>
          <pc:sldMk cId="1737563542" sldId="1982"/>
        </pc:sldMkLst>
      </pc:sldChg>
      <pc:sldChg chg="addSp delSp modSp new del mod modClrScheme chgLayout">
        <pc:chgData name="Johnson Amalraj - I77655" userId="0729b793-e128-4483-b627-0a04e4c6ece5" providerId="ADAL" clId="{A7630013-46B3-43BC-88AA-8BEB8B6A9590}" dt="2025-07-17T12:37:33.222" v="7575" actId="2696"/>
        <pc:sldMkLst>
          <pc:docMk/>
          <pc:sldMk cId="293885118" sldId="1983"/>
        </pc:sldMkLst>
      </pc:sldChg>
      <pc:sldChg chg="addSp delSp modSp new del mod ord modClrScheme chgLayout">
        <pc:chgData name="Johnson Amalraj - I77655" userId="0729b793-e128-4483-b627-0a04e4c6ece5" providerId="ADAL" clId="{A7630013-46B3-43BC-88AA-8BEB8B6A9590}" dt="2025-06-30T09:46:21.093" v="7294" actId="2696"/>
        <pc:sldMkLst>
          <pc:docMk/>
          <pc:sldMk cId="40803265" sldId="1984"/>
        </pc:sldMkLst>
      </pc:sldChg>
      <pc:sldChg chg="addSp delSp modSp new mod modClrScheme chgLayout">
        <pc:chgData name="Johnson Amalraj - I77655" userId="0729b793-e128-4483-b627-0a04e4c6ece5" providerId="ADAL" clId="{A7630013-46B3-43BC-88AA-8BEB8B6A9590}" dt="2025-07-17T13:13:22.886" v="8188" actId="1076"/>
        <pc:sldMkLst>
          <pc:docMk/>
          <pc:sldMk cId="106832868" sldId="1985"/>
        </pc:sldMkLst>
        <pc:spChg chg="mod">
          <ac:chgData name="Johnson Amalraj - I77655" userId="0729b793-e128-4483-b627-0a04e4c6ece5" providerId="ADAL" clId="{A7630013-46B3-43BC-88AA-8BEB8B6A9590}" dt="2025-06-30T05:20:32.554" v="5474" actId="26606"/>
          <ac:spMkLst>
            <pc:docMk/>
            <pc:sldMk cId="106832868" sldId="1985"/>
            <ac:spMk id="3" creationId="{AEF84F84-FF33-69D6-1DCE-9AE937E57B18}"/>
          </ac:spMkLst>
        </pc:spChg>
        <pc:spChg chg="add mod">
          <ac:chgData name="Johnson Amalraj - I77655" userId="0729b793-e128-4483-b627-0a04e4c6ece5" providerId="ADAL" clId="{A7630013-46B3-43BC-88AA-8BEB8B6A9590}" dt="2025-07-17T13:12:55.228" v="8182" actId="6549"/>
          <ac:spMkLst>
            <pc:docMk/>
            <pc:sldMk cId="106832868" sldId="1985"/>
            <ac:spMk id="9" creationId="{0C87788C-9A6B-50F1-7ACF-3FD3C8282C63}"/>
          </ac:spMkLst>
        </pc:spChg>
        <pc:picChg chg="add del mod">
          <ac:chgData name="Johnson Amalraj - I77655" userId="0729b793-e128-4483-b627-0a04e4c6ece5" providerId="ADAL" clId="{A7630013-46B3-43BC-88AA-8BEB8B6A9590}" dt="2025-07-17T13:13:14.265" v="8183" actId="478"/>
          <ac:picMkLst>
            <pc:docMk/>
            <pc:sldMk cId="106832868" sldId="1985"/>
            <ac:picMk id="4" creationId="{A0EBE0AB-FB97-D99C-905E-C918FA16E913}"/>
          </ac:picMkLst>
        </pc:picChg>
        <pc:picChg chg="add mod">
          <ac:chgData name="Johnson Amalraj - I77655" userId="0729b793-e128-4483-b627-0a04e4c6ece5" providerId="ADAL" clId="{A7630013-46B3-43BC-88AA-8BEB8B6A9590}" dt="2025-07-17T13:13:22.886" v="8188" actId="1076"/>
          <ac:picMkLst>
            <pc:docMk/>
            <pc:sldMk cId="106832868" sldId="1985"/>
            <ac:picMk id="6" creationId="{757BD2F7-A280-F1D4-2877-EEB3B56D2708}"/>
          </ac:picMkLst>
        </pc:picChg>
        <pc:picChg chg="del">
          <ac:chgData name="Johnson Amalraj - I77655" userId="0729b793-e128-4483-b627-0a04e4c6ece5" providerId="ADAL" clId="{A7630013-46B3-43BC-88AA-8BEB8B6A9590}" dt="2025-07-17T13:12:20.295" v="8133" actId="478"/>
          <ac:picMkLst>
            <pc:docMk/>
            <pc:sldMk cId="106832868" sldId="1985"/>
            <ac:picMk id="7" creationId="{908E0CE1-050D-6942-3428-8602163FAC0A}"/>
          </ac:picMkLst>
        </pc:picChg>
      </pc:sldChg>
      <pc:sldChg chg="addSp delSp modSp new del mod modClrScheme chgLayout">
        <pc:chgData name="Johnson Amalraj - I77655" userId="0729b793-e128-4483-b627-0a04e4c6ece5" providerId="ADAL" clId="{A7630013-46B3-43BC-88AA-8BEB8B6A9590}" dt="2025-06-30T05:24:09.912" v="5541" actId="2696"/>
        <pc:sldMkLst>
          <pc:docMk/>
          <pc:sldMk cId="2629009274" sldId="1986"/>
        </pc:sldMkLst>
      </pc:sldChg>
      <pc:sldChg chg="addSp delSp modSp new del mod modClrScheme chgLayout">
        <pc:chgData name="Johnson Amalraj - I77655" userId="0729b793-e128-4483-b627-0a04e4c6ece5" providerId="ADAL" clId="{A7630013-46B3-43BC-88AA-8BEB8B6A9590}" dt="2025-06-30T05:32:17.782" v="5589" actId="2696"/>
        <pc:sldMkLst>
          <pc:docMk/>
          <pc:sldMk cId="3814464539" sldId="1987"/>
        </pc:sldMkLst>
      </pc:sldChg>
      <pc:sldChg chg="addSp delSp modSp new del mod setBg modClrScheme chgLayout">
        <pc:chgData name="Johnson Amalraj - I77655" userId="0729b793-e128-4483-b627-0a04e4c6ece5" providerId="ADAL" clId="{A7630013-46B3-43BC-88AA-8BEB8B6A9590}" dt="2025-06-30T06:09:39.252" v="5770" actId="2696"/>
        <pc:sldMkLst>
          <pc:docMk/>
          <pc:sldMk cId="2871035691" sldId="1988"/>
        </pc:sldMkLst>
      </pc:sldChg>
      <pc:sldChg chg="new del">
        <pc:chgData name="Johnson Amalraj - I77655" userId="0729b793-e128-4483-b627-0a04e4c6ece5" providerId="ADAL" clId="{A7630013-46B3-43BC-88AA-8BEB8B6A9590}" dt="2025-06-29T03:36:37.227" v="494" actId="2696"/>
        <pc:sldMkLst>
          <pc:docMk/>
          <pc:sldMk cId="1525747332" sldId="1989"/>
        </pc:sldMkLst>
      </pc:sldChg>
      <pc:sldChg chg="addSp delSp modSp new del mod modClrScheme chgLayout">
        <pc:chgData name="Johnson Amalraj - I77655" userId="0729b793-e128-4483-b627-0a04e4c6ece5" providerId="ADAL" clId="{A7630013-46B3-43BC-88AA-8BEB8B6A9590}" dt="2025-06-30T06:12:33.763" v="5839" actId="2696"/>
        <pc:sldMkLst>
          <pc:docMk/>
          <pc:sldMk cId="3207701769" sldId="1990"/>
        </pc:sldMkLst>
      </pc:sldChg>
      <pc:sldChg chg="addSp delSp modSp new del mod setBg">
        <pc:chgData name="Johnson Amalraj - I77655" userId="0729b793-e128-4483-b627-0a04e4c6ece5" providerId="ADAL" clId="{A7630013-46B3-43BC-88AA-8BEB8B6A9590}" dt="2025-06-29T03:49:40.843" v="976" actId="2696"/>
        <pc:sldMkLst>
          <pc:docMk/>
          <pc:sldMk cId="3869019675" sldId="1991"/>
        </pc:sldMkLst>
      </pc:sldChg>
      <pc:sldChg chg="addSp delSp modSp new del mod ord">
        <pc:chgData name="Johnson Amalraj - I77655" userId="0729b793-e128-4483-b627-0a04e4c6ece5" providerId="ADAL" clId="{A7630013-46B3-43BC-88AA-8BEB8B6A9590}" dt="2025-06-29T03:50:51.565" v="1090" actId="2696"/>
        <pc:sldMkLst>
          <pc:docMk/>
          <pc:sldMk cId="1810001650" sldId="1992"/>
        </pc:sldMkLst>
      </pc:sldChg>
      <pc:sldChg chg="modSp new del mod">
        <pc:chgData name="Johnson Amalraj - I77655" userId="0729b793-e128-4483-b627-0a04e4c6ece5" providerId="ADAL" clId="{A7630013-46B3-43BC-88AA-8BEB8B6A9590}" dt="2025-06-29T03:50:44.056" v="1086" actId="2696"/>
        <pc:sldMkLst>
          <pc:docMk/>
          <pc:sldMk cId="2586956218" sldId="1993"/>
        </pc:sldMkLst>
      </pc:sldChg>
      <pc:sldChg chg="modSp new del">
        <pc:chgData name="Johnson Amalraj - I77655" userId="0729b793-e128-4483-b627-0a04e4c6ece5" providerId="ADAL" clId="{A7630013-46B3-43BC-88AA-8BEB8B6A9590}" dt="2025-06-29T03:47:52.037" v="818" actId="680"/>
        <pc:sldMkLst>
          <pc:docMk/>
          <pc:sldMk cId="3217307505" sldId="1994"/>
        </pc:sldMkLst>
      </pc:sldChg>
      <pc:sldChg chg="new del">
        <pc:chgData name="Johnson Amalraj - I77655" userId="0729b793-e128-4483-b627-0a04e4c6ece5" providerId="ADAL" clId="{A7630013-46B3-43BC-88AA-8BEB8B6A9590}" dt="2025-06-29T03:49:51.171" v="978" actId="2696"/>
        <pc:sldMkLst>
          <pc:docMk/>
          <pc:sldMk cId="4119356491" sldId="1994"/>
        </pc:sldMkLst>
      </pc:sldChg>
      <pc:sldChg chg="addSp delSp modSp new del mod ord modClrScheme chgLayout">
        <pc:chgData name="Johnson Amalraj - I77655" userId="0729b793-e128-4483-b627-0a04e4c6ece5" providerId="ADAL" clId="{A7630013-46B3-43BC-88AA-8BEB8B6A9590}" dt="2025-06-30T06:33:51.401" v="6224" actId="2696"/>
        <pc:sldMkLst>
          <pc:docMk/>
          <pc:sldMk cId="2807426138" sldId="1995"/>
        </pc:sldMkLst>
      </pc:sldChg>
      <pc:sldChg chg="addSp delSp modSp new del mod ord modClrScheme chgLayout">
        <pc:chgData name="Johnson Amalraj - I77655" userId="0729b793-e128-4483-b627-0a04e4c6ece5" providerId="ADAL" clId="{A7630013-46B3-43BC-88AA-8BEB8B6A9590}" dt="2025-06-30T06:28:42.472" v="6120" actId="2696"/>
        <pc:sldMkLst>
          <pc:docMk/>
          <pc:sldMk cId="3013158954" sldId="1996"/>
        </pc:sldMkLst>
      </pc:sldChg>
      <pc:sldChg chg="add del">
        <pc:chgData name="Johnson Amalraj - I77655" userId="0729b793-e128-4483-b627-0a04e4c6ece5" providerId="ADAL" clId="{A7630013-46B3-43BC-88AA-8BEB8B6A9590}" dt="2025-06-29T03:49:51.171" v="978" actId="2696"/>
        <pc:sldMkLst>
          <pc:docMk/>
          <pc:sldMk cId="3023052915" sldId="1996"/>
        </pc:sldMkLst>
      </pc:sldChg>
      <pc:sldChg chg="addSp delSp modSp new del mod ord modClrScheme chgLayout">
        <pc:chgData name="Johnson Amalraj - I77655" userId="0729b793-e128-4483-b627-0a04e4c6ece5" providerId="ADAL" clId="{A7630013-46B3-43BC-88AA-8BEB8B6A9590}" dt="2025-06-29T04:37:02.761" v="1634" actId="2696"/>
        <pc:sldMkLst>
          <pc:docMk/>
          <pc:sldMk cId="2883613169" sldId="1997"/>
        </pc:sldMkLst>
      </pc:sldChg>
      <pc:sldChg chg="addSp delSp modSp new del mod ord modClrScheme chgLayout">
        <pc:chgData name="Johnson Amalraj - I77655" userId="0729b793-e128-4483-b627-0a04e4c6ece5" providerId="ADAL" clId="{A7630013-46B3-43BC-88AA-8BEB8B6A9590}" dt="2025-07-17T12:35:59.930" v="7552" actId="2696"/>
        <pc:sldMkLst>
          <pc:docMk/>
          <pc:sldMk cId="1882098381" sldId="1998"/>
        </pc:sldMkLst>
      </pc:sldChg>
      <pc:sldChg chg="addSp delSp modSp new del mod ord modClrScheme chgLayout">
        <pc:chgData name="Johnson Amalraj - I77655" userId="0729b793-e128-4483-b627-0a04e4c6ece5" providerId="ADAL" clId="{A7630013-46B3-43BC-88AA-8BEB8B6A9590}" dt="2025-06-30T05:23:13.919" v="5511" actId="2696"/>
        <pc:sldMkLst>
          <pc:docMk/>
          <pc:sldMk cId="377811472" sldId="1999"/>
        </pc:sldMkLst>
      </pc:sldChg>
      <pc:sldChg chg="addSp delSp modSp add del mod modClrScheme chgLayout">
        <pc:chgData name="Johnson Amalraj - I77655" userId="0729b793-e128-4483-b627-0a04e4c6ece5" providerId="ADAL" clId="{A7630013-46B3-43BC-88AA-8BEB8B6A9590}" dt="2025-06-30T05:31:14.946" v="5574" actId="2696"/>
        <pc:sldMkLst>
          <pc:docMk/>
          <pc:sldMk cId="919760340" sldId="2000"/>
        </pc:sldMkLst>
      </pc:sldChg>
      <pc:sldChg chg="add del">
        <pc:chgData name="Johnson Amalraj - I77655" userId="0729b793-e128-4483-b627-0a04e4c6ece5" providerId="ADAL" clId="{A7630013-46B3-43BC-88AA-8BEB8B6A9590}" dt="2025-06-29T05:07:54.314" v="2314"/>
        <pc:sldMkLst>
          <pc:docMk/>
          <pc:sldMk cId="3991900738" sldId="2000"/>
        </pc:sldMkLst>
      </pc:sldChg>
      <pc:sldChg chg="addSp delSp modSp add del mod modClrScheme chgLayout">
        <pc:chgData name="Johnson Amalraj - I77655" userId="0729b793-e128-4483-b627-0a04e4c6ece5" providerId="ADAL" clId="{A7630013-46B3-43BC-88AA-8BEB8B6A9590}" dt="2025-06-30T05:33:27.841" v="5611" actId="2696"/>
        <pc:sldMkLst>
          <pc:docMk/>
          <pc:sldMk cId="3779675429" sldId="2001"/>
        </pc:sldMkLst>
      </pc:sldChg>
      <pc:sldChg chg="addSp delSp modSp add del mod">
        <pc:chgData name="Johnson Amalraj - I77655" userId="0729b793-e128-4483-b627-0a04e4c6ece5" providerId="ADAL" clId="{A7630013-46B3-43BC-88AA-8BEB8B6A9590}" dt="2025-06-30T06:11:12.432" v="5794" actId="2696"/>
        <pc:sldMkLst>
          <pc:docMk/>
          <pc:sldMk cId="3935313234" sldId="2002"/>
        </pc:sldMkLst>
      </pc:sldChg>
      <pc:sldChg chg="addSp delSp modSp add del mod ord modClrScheme chgLayout">
        <pc:chgData name="Johnson Amalraj - I77655" userId="0729b793-e128-4483-b627-0a04e4c6ece5" providerId="ADAL" clId="{A7630013-46B3-43BC-88AA-8BEB8B6A9590}" dt="2025-06-30T06:19:00.424" v="5934" actId="2696"/>
        <pc:sldMkLst>
          <pc:docMk/>
          <pc:sldMk cId="3736744582" sldId="2003"/>
        </pc:sldMkLst>
      </pc:sldChg>
      <pc:sldChg chg="addSp delSp modSp new del mod modClrScheme chgLayout">
        <pc:chgData name="Johnson Amalraj - I77655" userId="0729b793-e128-4483-b627-0a04e4c6ece5" providerId="ADAL" clId="{A7630013-46B3-43BC-88AA-8BEB8B6A9590}" dt="2025-06-30T05:34:31.651" v="5627" actId="2696"/>
        <pc:sldMkLst>
          <pc:docMk/>
          <pc:sldMk cId="1680673017" sldId="2004"/>
        </pc:sldMkLst>
      </pc:sldChg>
      <pc:sldChg chg="new del">
        <pc:chgData name="Johnson Amalraj - I77655" userId="0729b793-e128-4483-b627-0a04e4c6ece5" providerId="ADAL" clId="{A7630013-46B3-43BC-88AA-8BEB8B6A9590}" dt="2025-06-29T05:17:31.835" v="2664" actId="47"/>
        <pc:sldMkLst>
          <pc:docMk/>
          <pc:sldMk cId="1441051149" sldId="2005"/>
        </pc:sldMkLst>
      </pc:sldChg>
      <pc:sldChg chg="addSp delSp modSp add del mod">
        <pc:chgData name="Johnson Amalraj - I77655" userId="0729b793-e128-4483-b627-0a04e4c6ece5" providerId="ADAL" clId="{A7630013-46B3-43BC-88AA-8BEB8B6A9590}" dt="2025-06-30T05:36:43.985" v="5663" actId="2696"/>
        <pc:sldMkLst>
          <pc:docMk/>
          <pc:sldMk cId="182373491" sldId="2006"/>
        </pc:sldMkLst>
      </pc:sldChg>
      <pc:sldChg chg="addSp delSp modSp add del mod">
        <pc:chgData name="Johnson Amalraj - I77655" userId="0729b793-e128-4483-b627-0a04e4c6ece5" providerId="ADAL" clId="{A7630013-46B3-43BC-88AA-8BEB8B6A9590}" dt="2025-06-30T05:39:27.621" v="5722" actId="2696"/>
        <pc:sldMkLst>
          <pc:docMk/>
          <pc:sldMk cId="1003104579" sldId="2007"/>
        </pc:sldMkLst>
      </pc:sldChg>
      <pc:sldChg chg="addSp delSp modSp add del mod">
        <pc:chgData name="Johnson Amalraj - I77655" userId="0729b793-e128-4483-b627-0a04e4c6ece5" providerId="ADAL" clId="{A7630013-46B3-43BC-88AA-8BEB8B6A9590}" dt="2025-06-30T06:08:25.128" v="5749" actId="2696"/>
        <pc:sldMkLst>
          <pc:docMk/>
          <pc:sldMk cId="3786689840" sldId="2008"/>
        </pc:sldMkLst>
      </pc:sldChg>
      <pc:sldChg chg="add del">
        <pc:chgData name="Johnson Amalraj - I77655" userId="0729b793-e128-4483-b627-0a04e4c6ece5" providerId="ADAL" clId="{A7630013-46B3-43BC-88AA-8BEB8B6A9590}" dt="2025-06-29T05:19:37.643" v="2772"/>
        <pc:sldMkLst>
          <pc:docMk/>
          <pc:sldMk cId="4060857252" sldId="2008"/>
        </pc:sldMkLst>
      </pc:sldChg>
      <pc:sldChg chg="addSp delSp modSp add del mod modClrScheme chgLayout">
        <pc:chgData name="Johnson Amalraj - I77655" userId="0729b793-e128-4483-b627-0a04e4c6ece5" providerId="ADAL" clId="{A7630013-46B3-43BC-88AA-8BEB8B6A9590}" dt="2025-06-30T06:11:41.528" v="5800" actId="2696"/>
        <pc:sldMkLst>
          <pc:docMk/>
          <pc:sldMk cId="577320547" sldId="2009"/>
        </pc:sldMkLst>
      </pc:sldChg>
      <pc:sldChg chg="addSp delSp modSp add del mod">
        <pc:chgData name="Johnson Amalraj - I77655" userId="0729b793-e128-4483-b627-0a04e4c6ece5" providerId="ADAL" clId="{A7630013-46B3-43BC-88AA-8BEB8B6A9590}" dt="2025-06-29T05:24:20.228" v="2997" actId="47"/>
        <pc:sldMkLst>
          <pc:docMk/>
          <pc:sldMk cId="1646733702" sldId="2010"/>
        </pc:sldMkLst>
      </pc:sldChg>
      <pc:sldChg chg="addSp delSp modSp new del mod ord">
        <pc:chgData name="Johnson Amalraj - I77655" userId="0729b793-e128-4483-b627-0a04e4c6ece5" providerId="ADAL" clId="{A7630013-46B3-43BC-88AA-8BEB8B6A9590}" dt="2025-06-30T06:28:56.816" v="6121" actId="2696"/>
        <pc:sldMkLst>
          <pc:docMk/>
          <pc:sldMk cId="2383379206" sldId="2010"/>
        </pc:sldMkLst>
      </pc:sldChg>
      <pc:sldChg chg="addSp delSp modSp add del mod modClrScheme chgLayout">
        <pc:chgData name="Johnson Amalraj - I77655" userId="0729b793-e128-4483-b627-0a04e4c6ece5" providerId="ADAL" clId="{A7630013-46B3-43BC-88AA-8BEB8B6A9590}" dt="2025-06-30T06:18:01.303" v="5916" actId="2696"/>
        <pc:sldMkLst>
          <pc:docMk/>
          <pc:sldMk cId="1564341346" sldId="2011"/>
        </pc:sldMkLst>
      </pc:sldChg>
      <pc:sldChg chg="addSp delSp modSp add del mod">
        <pc:chgData name="Johnson Amalraj - I77655" userId="0729b793-e128-4483-b627-0a04e4c6ece5" providerId="ADAL" clId="{A7630013-46B3-43BC-88AA-8BEB8B6A9590}" dt="2025-06-30T06:21:22.789" v="5943" actId="2696"/>
        <pc:sldMkLst>
          <pc:docMk/>
          <pc:sldMk cId="2172736393" sldId="2012"/>
        </pc:sldMkLst>
      </pc:sldChg>
      <pc:sldChg chg="addSp delSp modSp add del mod">
        <pc:chgData name="Johnson Amalraj - I77655" userId="0729b793-e128-4483-b627-0a04e4c6ece5" providerId="ADAL" clId="{A7630013-46B3-43BC-88AA-8BEB8B6A9590}" dt="2025-06-30T06:22:33.725" v="5995" actId="2696"/>
        <pc:sldMkLst>
          <pc:docMk/>
          <pc:sldMk cId="925155755" sldId="2013"/>
        </pc:sldMkLst>
      </pc:sldChg>
      <pc:sldChg chg="addSp delSp modSp add del mod">
        <pc:chgData name="Johnson Amalraj - I77655" userId="0729b793-e128-4483-b627-0a04e4c6ece5" providerId="ADAL" clId="{A7630013-46B3-43BC-88AA-8BEB8B6A9590}" dt="2025-06-30T06:23:28.148" v="6001" actId="2696"/>
        <pc:sldMkLst>
          <pc:docMk/>
          <pc:sldMk cId="3789280633" sldId="2014"/>
        </pc:sldMkLst>
      </pc:sldChg>
      <pc:sldChg chg="addSp delSp modSp add del mod ord">
        <pc:chgData name="Johnson Amalraj - I77655" userId="0729b793-e128-4483-b627-0a04e4c6ece5" providerId="ADAL" clId="{A7630013-46B3-43BC-88AA-8BEB8B6A9590}" dt="2025-06-30T06:27:31.690" v="6092" actId="2696"/>
        <pc:sldMkLst>
          <pc:docMk/>
          <pc:sldMk cId="3575439747" sldId="2015"/>
        </pc:sldMkLst>
      </pc:sldChg>
      <pc:sldChg chg="addSp delSp modSp add del mod ord">
        <pc:chgData name="Johnson Amalraj - I77655" userId="0729b793-e128-4483-b627-0a04e4c6ece5" providerId="ADAL" clId="{A7630013-46B3-43BC-88AA-8BEB8B6A9590}" dt="2025-07-17T12:57:57.404" v="7868" actId="2696"/>
        <pc:sldMkLst>
          <pc:docMk/>
          <pc:sldMk cId="1383510799" sldId="2016"/>
        </pc:sldMkLst>
      </pc:sldChg>
      <pc:sldChg chg="addSp delSp modSp add del mod">
        <pc:chgData name="Johnson Amalraj - I77655" userId="0729b793-e128-4483-b627-0a04e4c6ece5" providerId="ADAL" clId="{A7630013-46B3-43BC-88AA-8BEB8B6A9590}" dt="2025-06-30T06:26:46.651" v="6064" actId="2696"/>
        <pc:sldMkLst>
          <pc:docMk/>
          <pc:sldMk cId="4013320012" sldId="2017"/>
        </pc:sldMkLst>
      </pc:sldChg>
      <pc:sldChg chg="modSp add del mod ord">
        <pc:chgData name="Johnson Amalraj - I77655" userId="0729b793-e128-4483-b627-0a04e4c6ece5" providerId="ADAL" clId="{A7630013-46B3-43BC-88AA-8BEB8B6A9590}" dt="2025-06-30T06:15:50.941" v="5878" actId="2696"/>
        <pc:sldMkLst>
          <pc:docMk/>
          <pc:sldMk cId="497341998" sldId="2018"/>
        </pc:sldMkLst>
      </pc:sldChg>
      <pc:sldChg chg="addSp delSp modSp add mod">
        <pc:chgData name="Johnson Amalraj - I77655" userId="0729b793-e128-4483-b627-0a04e4c6ece5" providerId="ADAL" clId="{A7630013-46B3-43BC-88AA-8BEB8B6A9590}" dt="2025-07-17T13:26:22.174" v="8690" actId="255"/>
        <pc:sldMkLst>
          <pc:docMk/>
          <pc:sldMk cId="221346278" sldId="2019"/>
        </pc:sldMkLst>
        <pc:spChg chg="mod">
          <ac:chgData name="Johnson Amalraj - I77655" userId="0729b793-e128-4483-b627-0a04e4c6ece5" providerId="ADAL" clId="{A7630013-46B3-43BC-88AA-8BEB8B6A9590}" dt="2025-06-30T05:23:35.513" v="5531" actId="20577"/>
          <ac:spMkLst>
            <pc:docMk/>
            <pc:sldMk cId="221346278" sldId="2019"/>
            <ac:spMk id="3" creationId="{4F9573D5-E571-1347-2184-0FCF64D41251}"/>
          </ac:spMkLst>
        </pc:spChg>
        <pc:spChg chg="add mod">
          <ac:chgData name="Johnson Amalraj - I77655" userId="0729b793-e128-4483-b627-0a04e4c6ece5" providerId="ADAL" clId="{A7630013-46B3-43BC-88AA-8BEB8B6A9590}" dt="2025-07-17T13:26:22.174" v="8690" actId="255"/>
          <ac:spMkLst>
            <pc:docMk/>
            <pc:sldMk cId="221346278" sldId="2019"/>
            <ac:spMk id="7" creationId="{97583966-C2CC-A0B0-C61F-D3A9ABBD6FA3}"/>
          </ac:spMkLst>
        </pc:spChg>
        <pc:spChg chg="mod">
          <ac:chgData name="Johnson Amalraj - I77655" userId="0729b793-e128-4483-b627-0a04e4c6ece5" providerId="ADAL" clId="{A7630013-46B3-43BC-88AA-8BEB8B6A9590}" dt="2025-06-30T06:23:16.744" v="6000" actId="1076"/>
          <ac:spMkLst>
            <pc:docMk/>
            <pc:sldMk cId="221346278" sldId="2019"/>
            <ac:spMk id="9" creationId="{3A7415C8-1A25-DF3D-671B-278223EFC909}"/>
          </ac:spMkLst>
        </pc:spChg>
        <pc:picChg chg="add del">
          <ac:chgData name="Johnson Amalraj - I77655" userId="0729b793-e128-4483-b627-0a04e4c6ece5" providerId="ADAL" clId="{A7630013-46B3-43BC-88AA-8BEB8B6A9590}" dt="2025-07-17T13:22:35.183" v="8507" actId="478"/>
          <ac:picMkLst>
            <pc:docMk/>
            <pc:sldMk cId="221346278" sldId="2019"/>
            <ac:picMk id="4" creationId="{5ECC0B4D-2B0A-8264-2AF9-A7435D5A693E}"/>
          </ac:picMkLst>
        </pc:picChg>
        <pc:picChg chg="add del mod">
          <ac:chgData name="Johnson Amalraj - I77655" userId="0729b793-e128-4483-b627-0a04e4c6ece5" providerId="ADAL" clId="{A7630013-46B3-43BC-88AA-8BEB8B6A9590}" dt="2025-07-17T13:22:43.367" v="8510" actId="478"/>
          <ac:picMkLst>
            <pc:docMk/>
            <pc:sldMk cId="221346278" sldId="2019"/>
            <ac:picMk id="5" creationId="{A37AAEB6-AE98-3765-7CEB-50DFBEA1B47F}"/>
          </ac:picMkLst>
        </pc:picChg>
        <pc:picChg chg="add mod">
          <ac:chgData name="Johnson Amalraj - I77655" userId="0729b793-e128-4483-b627-0a04e4c6ece5" providerId="ADAL" clId="{A7630013-46B3-43BC-88AA-8BEB8B6A9590}" dt="2025-07-17T13:23:02.196" v="8514" actId="1076"/>
          <ac:picMkLst>
            <pc:docMk/>
            <pc:sldMk cId="221346278" sldId="2019"/>
            <ac:picMk id="8" creationId="{EC4C5DE7-77E8-B069-0CE1-E3189937EA56}"/>
          </ac:picMkLst>
        </pc:picChg>
      </pc:sldChg>
      <pc:sldChg chg="addSp delSp modSp add mod">
        <pc:chgData name="Johnson Amalraj - I77655" userId="0729b793-e128-4483-b627-0a04e4c6ece5" providerId="ADAL" clId="{A7630013-46B3-43BC-88AA-8BEB8B6A9590}" dt="2025-07-17T13:27:44.922" v="8777" actId="6549"/>
        <pc:sldMkLst>
          <pc:docMk/>
          <pc:sldMk cId="3918231926" sldId="2020"/>
        </pc:sldMkLst>
        <pc:spChg chg="mod">
          <ac:chgData name="Johnson Amalraj - I77655" userId="0729b793-e128-4483-b627-0a04e4c6ece5" providerId="ADAL" clId="{A7630013-46B3-43BC-88AA-8BEB8B6A9590}" dt="2025-06-30T05:34:41.236" v="5628" actId="6549"/>
          <ac:spMkLst>
            <pc:docMk/>
            <pc:sldMk cId="3918231926" sldId="2020"/>
            <ac:spMk id="3" creationId="{BAC0DE25-DFF8-0A57-90BC-CEC40609A0D1}"/>
          </ac:spMkLst>
        </pc:spChg>
        <pc:spChg chg="add mod">
          <ac:chgData name="Johnson Amalraj - I77655" userId="0729b793-e128-4483-b627-0a04e4c6ece5" providerId="ADAL" clId="{A7630013-46B3-43BC-88AA-8BEB8B6A9590}" dt="2025-07-17T13:26:11.879" v="8689" actId="113"/>
          <ac:spMkLst>
            <pc:docMk/>
            <pc:sldMk cId="3918231926" sldId="2020"/>
            <ac:spMk id="6" creationId="{5E149CC0-C88E-63BA-B9E1-322E9FDDF0EF}"/>
          </ac:spMkLst>
        </pc:spChg>
        <pc:spChg chg="mod">
          <ac:chgData name="Johnson Amalraj - I77655" userId="0729b793-e128-4483-b627-0a04e4c6ece5" providerId="ADAL" clId="{A7630013-46B3-43BC-88AA-8BEB8B6A9590}" dt="2025-07-17T13:25:42.603" v="8652" actId="1076"/>
          <ac:spMkLst>
            <pc:docMk/>
            <pc:sldMk cId="3918231926" sldId="2020"/>
            <ac:spMk id="7" creationId="{03CDFE17-498D-3399-2754-54EE118C0A0A}"/>
          </ac:spMkLst>
        </pc:spChg>
        <pc:spChg chg="mod">
          <ac:chgData name="Johnson Amalraj - I77655" userId="0729b793-e128-4483-b627-0a04e4c6ece5" providerId="ADAL" clId="{A7630013-46B3-43BC-88AA-8BEB8B6A9590}" dt="2025-07-17T13:27:44.922" v="8777" actId="6549"/>
          <ac:spMkLst>
            <pc:docMk/>
            <pc:sldMk cId="3918231926" sldId="2020"/>
            <ac:spMk id="9" creationId="{2C32D79F-D5B5-02E8-85D2-E797560E2C1D}"/>
          </ac:spMkLst>
        </pc:spChg>
        <pc:picChg chg="del mod">
          <ac:chgData name="Johnson Amalraj - I77655" userId="0729b793-e128-4483-b627-0a04e4c6ece5" providerId="ADAL" clId="{A7630013-46B3-43BC-88AA-8BEB8B6A9590}" dt="2025-07-17T13:24:07.397" v="8530" actId="478"/>
          <ac:picMkLst>
            <pc:docMk/>
            <pc:sldMk cId="3918231926" sldId="2020"/>
            <ac:picMk id="4" creationId="{17B62E15-DB9F-7FFB-708E-163455C461B0}"/>
          </ac:picMkLst>
        </pc:picChg>
        <pc:picChg chg="add del mod">
          <ac:chgData name="Johnson Amalraj - I77655" userId="0729b793-e128-4483-b627-0a04e4c6ece5" providerId="ADAL" clId="{A7630013-46B3-43BC-88AA-8BEB8B6A9590}" dt="2025-07-17T13:24:26.899" v="8538" actId="478"/>
          <ac:picMkLst>
            <pc:docMk/>
            <pc:sldMk cId="3918231926" sldId="2020"/>
            <ac:picMk id="5" creationId="{16F3373E-AF0A-0112-BE68-2A4D005A15C9}"/>
          </ac:picMkLst>
        </pc:picChg>
        <pc:picChg chg="add mod">
          <ac:chgData name="Johnson Amalraj - I77655" userId="0729b793-e128-4483-b627-0a04e4c6ece5" providerId="ADAL" clId="{A7630013-46B3-43BC-88AA-8BEB8B6A9590}" dt="2025-07-17T13:25:03.578" v="8544" actId="1076"/>
          <ac:picMkLst>
            <pc:docMk/>
            <pc:sldMk cId="3918231926" sldId="2020"/>
            <ac:picMk id="8" creationId="{F1CC2F31-F329-D3DB-929D-555F57B193DA}"/>
          </ac:picMkLst>
        </pc:picChg>
        <pc:picChg chg="add mod">
          <ac:chgData name="Johnson Amalraj - I77655" userId="0729b793-e128-4483-b627-0a04e4c6ece5" providerId="ADAL" clId="{A7630013-46B3-43BC-88AA-8BEB8B6A9590}" dt="2025-07-17T13:26:04.465" v="8686" actId="1076"/>
          <ac:picMkLst>
            <pc:docMk/>
            <pc:sldMk cId="3918231926" sldId="2020"/>
            <ac:picMk id="11" creationId="{3F97ED15-545F-D0A6-67A4-B2807CE373B6}"/>
          </ac:picMkLst>
        </pc:picChg>
      </pc:sldChg>
      <pc:sldChg chg="addSp delSp modSp add del mod">
        <pc:chgData name="Johnson Amalraj - I77655" userId="0729b793-e128-4483-b627-0a04e4c6ece5" providerId="ADAL" clId="{A7630013-46B3-43BC-88AA-8BEB8B6A9590}" dt="2025-07-03T09:28:13.218" v="7521" actId="2696"/>
        <pc:sldMkLst>
          <pc:docMk/>
          <pc:sldMk cId="3706355028" sldId="2021"/>
        </pc:sldMkLst>
      </pc:sldChg>
      <pc:sldChg chg="addSp delSp modSp add mod">
        <pc:chgData name="Johnson Amalraj - I77655" userId="0729b793-e128-4483-b627-0a04e4c6ece5" providerId="ADAL" clId="{A7630013-46B3-43BC-88AA-8BEB8B6A9590}" dt="2025-07-17T13:34:14.061" v="9189" actId="1076"/>
        <pc:sldMkLst>
          <pc:docMk/>
          <pc:sldMk cId="3488798517" sldId="2022"/>
        </pc:sldMkLst>
        <pc:spChg chg="mod">
          <ac:chgData name="Johnson Amalraj - I77655" userId="0729b793-e128-4483-b627-0a04e4c6ece5" providerId="ADAL" clId="{A7630013-46B3-43BC-88AA-8BEB8B6A9590}" dt="2025-06-30T05:35:21.280" v="5654" actId="20577"/>
          <ac:spMkLst>
            <pc:docMk/>
            <pc:sldMk cId="3488798517" sldId="2022"/>
            <ac:spMk id="3" creationId="{ED35E283-B458-28E2-B7D4-9B8077D79090}"/>
          </ac:spMkLst>
        </pc:spChg>
        <pc:spChg chg="mod">
          <ac:chgData name="Johnson Amalraj - I77655" userId="0729b793-e128-4483-b627-0a04e4c6ece5" providerId="ADAL" clId="{A7630013-46B3-43BC-88AA-8BEB8B6A9590}" dt="2025-07-17T13:31:26.881" v="9016" actId="113"/>
          <ac:spMkLst>
            <pc:docMk/>
            <pc:sldMk cId="3488798517" sldId="2022"/>
            <ac:spMk id="9" creationId="{389F044C-FC12-4A65-3BF0-E8A8CFC87E2A}"/>
          </ac:spMkLst>
        </pc:spChg>
        <pc:spChg chg="add mod">
          <ac:chgData name="Johnson Amalraj - I77655" userId="0729b793-e128-4483-b627-0a04e4c6ece5" providerId="ADAL" clId="{A7630013-46B3-43BC-88AA-8BEB8B6A9590}" dt="2025-07-17T13:32:24.406" v="9061" actId="1076"/>
          <ac:spMkLst>
            <pc:docMk/>
            <pc:sldMk cId="3488798517" sldId="2022"/>
            <ac:spMk id="11" creationId="{E036A4C2-4D57-C287-E9A8-C21CCBD4C373}"/>
          </ac:spMkLst>
        </pc:spChg>
        <pc:spChg chg="add mod">
          <ac:chgData name="Johnson Amalraj - I77655" userId="0729b793-e128-4483-b627-0a04e4c6ece5" providerId="ADAL" clId="{A7630013-46B3-43BC-88AA-8BEB8B6A9590}" dt="2025-07-17T13:34:14.061" v="9189" actId="1076"/>
          <ac:spMkLst>
            <pc:docMk/>
            <pc:sldMk cId="3488798517" sldId="2022"/>
            <ac:spMk id="12" creationId="{29F17110-FB46-F6BB-3E0C-5ED3C68AF5EE}"/>
          </ac:spMkLst>
        </pc:spChg>
        <pc:spChg chg="add mod">
          <ac:chgData name="Johnson Amalraj - I77655" userId="0729b793-e128-4483-b627-0a04e4c6ece5" providerId="ADAL" clId="{A7630013-46B3-43BC-88AA-8BEB8B6A9590}" dt="2025-07-17T13:34:06.783" v="9185" actId="1076"/>
          <ac:spMkLst>
            <pc:docMk/>
            <pc:sldMk cId="3488798517" sldId="2022"/>
            <ac:spMk id="13" creationId="{7FE724E4-5F45-ED34-D747-C177F0ABDE21}"/>
          </ac:spMkLst>
        </pc:spChg>
        <pc:picChg chg="add mod">
          <ac:chgData name="Johnson Amalraj - I77655" userId="0729b793-e128-4483-b627-0a04e4c6ece5" providerId="ADAL" clId="{A7630013-46B3-43BC-88AA-8BEB8B6A9590}" dt="2025-07-17T13:34:11.113" v="9188" actId="1076"/>
          <ac:picMkLst>
            <pc:docMk/>
            <pc:sldMk cId="3488798517" sldId="2022"/>
            <ac:picMk id="4" creationId="{12982D85-8EF1-F582-4ED9-451EBCD72D27}"/>
          </ac:picMkLst>
        </pc:picChg>
        <pc:picChg chg="del mod">
          <ac:chgData name="Johnson Amalraj - I77655" userId="0729b793-e128-4483-b627-0a04e4c6ece5" providerId="ADAL" clId="{A7630013-46B3-43BC-88AA-8BEB8B6A9590}" dt="2025-07-17T13:27:59.394" v="8778" actId="478"/>
          <ac:picMkLst>
            <pc:docMk/>
            <pc:sldMk cId="3488798517" sldId="2022"/>
            <ac:picMk id="6" creationId="{0CB6C4B9-7472-E781-E03E-E9A7DF474719}"/>
          </ac:picMkLst>
        </pc:picChg>
        <pc:picChg chg="add mod">
          <ac:chgData name="Johnson Amalraj - I77655" userId="0729b793-e128-4483-b627-0a04e4c6ece5" providerId="ADAL" clId="{A7630013-46B3-43BC-88AA-8BEB8B6A9590}" dt="2025-07-17T13:32:26.474" v="9062" actId="1076"/>
          <ac:picMkLst>
            <pc:docMk/>
            <pc:sldMk cId="3488798517" sldId="2022"/>
            <ac:picMk id="7" creationId="{48A92961-7BFF-1127-3BBC-023216199703}"/>
          </ac:picMkLst>
        </pc:picChg>
        <pc:picChg chg="add mod">
          <ac:chgData name="Johnson Amalraj - I77655" userId="0729b793-e128-4483-b627-0a04e4c6ece5" providerId="ADAL" clId="{A7630013-46B3-43BC-88AA-8BEB8B6A9590}" dt="2025-07-17T13:34:02.786" v="9184" actId="1076"/>
          <ac:picMkLst>
            <pc:docMk/>
            <pc:sldMk cId="3488798517" sldId="2022"/>
            <ac:picMk id="10" creationId="{FC800D98-8C17-F60C-3DE2-B97E4268FBAE}"/>
          </ac:picMkLst>
        </pc:picChg>
      </pc:sldChg>
      <pc:sldChg chg="addSp delSp modSp add del mod">
        <pc:chgData name="Johnson Amalraj - I77655" userId="0729b793-e128-4483-b627-0a04e4c6ece5" providerId="ADAL" clId="{A7630013-46B3-43BC-88AA-8BEB8B6A9590}" dt="2025-06-30T05:38:28.878" v="5703" actId="2696"/>
        <pc:sldMkLst>
          <pc:docMk/>
          <pc:sldMk cId="3228802393" sldId="2023"/>
        </pc:sldMkLst>
      </pc:sldChg>
      <pc:sldChg chg="addSp delSp modSp add del mod">
        <pc:chgData name="Johnson Amalraj - I77655" userId="0729b793-e128-4483-b627-0a04e4c6ece5" providerId="ADAL" clId="{A7630013-46B3-43BC-88AA-8BEB8B6A9590}" dt="2025-06-30T09:36:29.241" v="7195" actId="2696"/>
        <pc:sldMkLst>
          <pc:docMk/>
          <pc:sldMk cId="3916773604" sldId="2023"/>
        </pc:sldMkLst>
      </pc:sldChg>
      <pc:sldChg chg="addSp delSp modSp add mod ord">
        <pc:chgData name="Johnson Amalraj - I77655" userId="0729b793-e128-4483-b627-0a04e4c6ece5" providerId="ADAL" clId="{A7630013-46B3-43BC-88AA-8BEB8B6A9590}" dt="2025-07-17T14:02:13.321" v="10014" actId="1076"/>
        <pc:sldMkLst>
          <pc:docMk/>
          <pc:sldMk cId="1223374056" sldId="2024"/>
        </pc:sldMkLst>
        <pc:spChg chg="mod">
          <ac:chgData name="Johnson Amalraj - I77655" userId="0729b793-e128-4483-b627-0a04e4c6ece5" providerId="ADAL" clId="{A7630013-46B3-43BC-88AA-8BEB8B6A9590}" dt="2025-06-30T06:56:40.112" v="6662" actId="20577"/>
          <ac:spMkLst>
            <pc:docMk/>
            <pc:sldMk cId="1223374056" sldId="2024"/>
            <ac:spMk id="3" creationId="{816A4193-35A2-C39D-D935-015A74260356}"/>
          </ac:spMkLst>
        </pc:spChg>
        <pc:spChg chg="add mod">
          <ac:chgData name="Johnson Amalraj - I77655" userId="0729b793-e128-4483-b627-0a04e4c6ece5" providerId="ADAL" clId="{A7630013-46B3-43BC-88AA-8BEB8B6A9590}" dt="2025-07-17T13:36:14.629" v="9207" actId="1076"/>
          <ac:spMkLst>
            <pc:docMk/>
            <pc:sldMk cId="1223374056" sldId="2024"/>
            <ac:spMk id="8" creationId="{F6D947E6-0543-CBA4-D4AA-E4F1E9311DAC}"/>
          </ac:spMkLst>
        </pc:spChg>
        <pc:spChg chg="mod">
          <ac:chgData name="Johnson Amalraj - I77655" userId="0729b793-e128-4483-b627-0a04e4c6ece5" providerId="ADAL" clId="{A7630013-46B3-43BC-88AA-8BEB8B6A9590}" dt="2025-06-30T06:56:48.833" v="6665" actId="14100"/>
          <ac:spMkLst>
            <pc:docMk/>
            <pc:sldMk cId="1223374056" sldId="2024"/>
            <ac:spMk id="9" creationId="{8443D77B-0A53-19BB-25A4-AF54DACDE6ED}"/>
          </ac:spMkLst>
        </pc:spChg>
        <pc:spChg chg="add mod">
          <ac:chgData name="Johnson Amalraj - I77655" userId="0729b793-e128-4483-b627-0a04e4c6ece5" providerId="ADAL" clId="{A7630013-46B3-43BC-88AA-8BEB8B6A9590}" dt="2025-07-17T14:02:10.510" v="10013" actId="20577"/>
          <ac:spMkLst>
            <pc:docMk/>
            <pc:sldMk cId="1223374056" sldId="2024"/>
            <ac:spMk id="10" creationId="{1F951DAD-96C0-777E-DC10-4BF66CB9E664}"/>
          </ac:spMkLst>
        </pc:spChg>
        <pc:picChg chg="del">
          <ac:chgData name="Johnson Amalraj - I77655" userId="0729b793-e128-4483-b627-0a04e4c6ece5" providerId="ADAL" clId="{A7630013-46B3-43BC-88AA-8BEB8B6A9590}" dt="2025-07-17T13:34:44.703" v="9190" actId="478"/>
          <ac:picMkLst>
            <pc:docMk/>
            <pc:sldMk cId="1223374056" sldId="2024"/>
            <ac:picMk id="4" creationId="{0981F569-298F-B64D-77DB-509947568F58}"/>
          </ac:picMkLst>
        </pc:picChg>
        <pc:picChg chg="add mod">
          <ac:chgData name="Johnson Amalraj - I77655" userId="0729b793-e128-4483-b627-0a04e4c6ece5" providerId="ADAL" clId="{A7630013-46B3-43BC-88AA-8BEB8B6A9590}" dt="2025-07-17T13:36:18.847" v="9209" actId="14100"/>
          <ac:picMkLst>
            <pc:docMk/>
            <pc:sldMk cId="1223374056" sldId="2024"/>
            <ac:picMk id="5" creationId="{6F41EF4B-B178-A409-BFD5-B614338F86E2}"/>
          </ac:picMkLst>
        </pc:picChg>
        <pc:picChg chg="add mod">
          <ac:chgData name="Johnson Amalraj - I77655" userId="0729b793-e128-4483-b627-0a04e4c6ece5" providerId="ADAL" clId="{A7630013-46B3-43BC-88AA-8BEB8B6A9590}" dt="2025-07-17T14:02:13.321" v="10014" actId="1076"/>
          <ac:picMkLst>
            <pc:docMk/>
            <pc:sldMk cId="1223374056" sldId="2024"/>
            <ac:picMk id="7" creationId="{E7E5674A-1E8B-1571-9226-9C3DC81227BC}"/>
          </ac:picMkLst>
        </pc:picChg>
        <pc:picChg chg="del">
          <ac:chgData name="Johnson Amalraj - I77655" userId="0729b793-e128-4483-b627-0a04e4c6ece5" providerId="ADAL" clId="{A7630013-46B3-43BC-88AA-8BEB8B6A9590}" dt="2025-07-17T13:34:51.172" v="9194" actId="478"/>
          <ac:picMkLst>
            <pc:docMk/>
            <pc:sldMk cId="1223374056" sldId="2024"/>
            <ac:picMk id="11" creationId="{0C171C4F-DFA8-7664-FF34-BDC853C2DA53}"/>
          </ac:picMkLst>
        </pc:picChg>
      </pc:sldChg>
      <pc:sldChg chg="addSp delSp modSp add mod ord">
        <pc:chgData name="Johnson Amalraj - I77655" userId="0729b793-e128-4483-b627-0a04e4c6ece5" providerId="ADAL" clId="{A7630013-46B3-43BC-88AA-8BEB8B6A9590}" dt="2025-07-17T13:51:52.715" v="9974" actId="14100"/>
        <pc:sldMkLst>
          <pc:docMk/>
          <pc:sldMk cId="3101494528" sldId="2025"/>
        </pc:sldMkLst>
        <pc:spChg chg="mod">
          <ac:chgData name="Johnson Amalraj - I77655" userId="0729b793-e128-4483-b627-0a04e4c6ece5" providerId="ADAL" clId="{A7630013-46B3-43BC-88AA-8BEB8B6A9590}" dt="2025-06-30T06:12:03.876" v="5830" actId="20577"/>
          <ac:spMkLst>
            <pc:docMk/>
            <pc:sldMk cId="3101494528" sldId="2025"/>
            <ac:spMk id="3" creationId="{9B8A3F24-915C-3CB8-8C35-764ED342E7B6}"/>
          </ac:spMkLst>
        </pc:spChg>
        <pc:spChg chg="del mod">
          <ac:chgData name="Johnson Amalraj - I77655" userId="0729b793-e128-4483-b627-0a04e4c6ece5" providerId="ADAL" clId="{A7630013-46B3-43BC-88AA-8BEB8B6A9590}" dt="2025-07-17T13:51:36.555" v="9968" actId="478"/>
          <ac:spMkLst>
            <pc:docMk/>
            <pc:sldMk cId="3101494528" sldId="2025"/>
            <ac:spMk id="8" creationId="{541103BC-F4C1-5E20-694C-5EFEF2EF0172}"/>
          </ac:spMkLst>
        </pc:spChg>
        <pc:spChg chg="mod">
          <ac:chgData name="Johnson Amalraj - I77655" userId="0729b793-e128-4483-b627-0a04e4c6ece5" providerId="ADAL" clId="{A7630013-46B3-43BC-88AA-8BEB8B6A9590}" dt="2025-07-17T13:51:15.286" v="9962" actId="113"/>
          <ac:spMkLst>
            <pc:docMk/>
            <pc:sldMk cId="3101494528" sldId="2025"/>
            <ac:spMk id="9" creationId="{12EE8E00-783A-474B-385C-69670B8F5DED}"/>
          </ac:spMkLst>
        </pc:spChg>
        <pc:picChg chg="add del mod">
          <ac:chgData name="Johnson Amalraj - I77655" userId="0729b793-e128-4483-b627-0a04e4c6ece5" providerId="ADAL" clId="{A7630013-46B3-43BC-88AA-8BEB8B6A9590}" dt="2025-07-17T13:49:19.366" v="9797" actId="478"/>
          <ac:picMkLst>
            <pc:docMk/>
            <pc:sldMk cId="3101494528" sldId="2025"/>
            <ac:picMk id="4" creationId="{22446206-F23A-08FE-F4E8-F383E60C88D3}"/>
          </ac:picMkLst>
        </pc:picChg>
        <pc:picChg chg="del">
          <ac:chgData name="Johnson Amalraj - I77655" userId="0729b793-e128-4483-b627-0a04e4c6ece5" providerId="ADAL" clId="{A7630013-46B3-43BC-88AA-8BEB8B6A9590}" dt="2025-07-17T13:48:51.406" v="9792" actId="478"/>
          <ac:picMkLst>
            <pc:docMk/>
            <pc:sldMk cId="3101494528" sldId="2025"/>
            <ac:picMk id="6" creationId="{955386F2-EC10-541E-48C6-6333968BA927}"/>
          </ac:picMkLst>
        </pc:picChg>
        <pc:picChg chg="add mod ord">
          <ac:chgData name="Johnson Amalraj - I77655" userId="0729b793-e128-4483-b627-0a04e4c6ece5" providerId="ADAL" clId="{A7630013-46B3-43BC-88AA-8BEB8B6A9590}" dt="2025-07-17T13:51:48.332" v="9972" actId="14100"/>
          <ac:picMkLst>
            <pc:docMk/>
            <pc:sldMk cId="3101494528" sldId="2025"/>
            <ac:picMk id="7" creationId="{350CEEBF-E078-23DF-D652-50C822355BF8}"/>
          </ac:picMkLst>
        </pc:picChg>
        <pc:picChg chg="del">
          <ac:chgData name="Johnson Amalraj - I77655" userId="0729b793-e128-4483-b627-0a04e4c6ece5" providerId="ADAL" clId="{A7630013-46B3-43BC-88AA-8BEB8B6A9590}" dt="2025-07-17T13:48:48.199" v="9790" actId="478"/>
          <ac:picMkLst>
            <pc:docMk/>
            <pc:sldMk cId="3101494528" sldId="2025"/>
            <ac:picMk id="10" creationId="{54FA99F6-CD30-1D96-9312-8D889E91CE72}"/>
          </ac:picMkLst>
        </pc:picChg>
        <pc:picChg chg="del">
          <ac:chgData name="Johnson Amalraj - I77655" userId="0729b793-e128-4483-b627-0a04e4c6ece5" providerId="ADAL" clId="{A7630013-46B3-43BC-88AA-8BEB8B6A9590}" dt="2025-07-17T13:48:49.741" v="9791" actId="478"/>
          <ac:picMkLst>
            <pc:docMk/>
            <pc:sldMk cId="3101494528" sldId="2025"/>
            <ac:picMk id="12" creationId="{F959A016-FB70-77A0-89C4-679D0BDB342B}"/>
          </ac:picMkLst>
        </pc:picChg>
        <pc:picChg chg="add mod">
          <ac:chgData name="Johnson Amalraj - I77655" userId="0729b793-e128-4483-b627-0a04e4c6ece5" providerId="ADAL" clId="{A7630013-46B3-43BC-88AA-8BEB8B6A9590}" dt="2025-07-17T13:51:52.715" v="9974" actId="14100"/>
          <ac:picMkLst>
            <pc:docMk/>
            <pc:sldMk cId="3101494528" sldId="2025"/>
            <ac:picMk id="13" creationId="{88F69550-A290-0F00-29CE-5469C992EA3B}"/>
          </ac:picMkLst>
        </pc:picChg>
        <pc:picChg chg="add mod ord">
          <ac:chgData name="Johnson Amalraj - I77655" userId="0729b793-e128-4483-b627-0a04e4c6ece5" providerId="ADAL" clId="{A7630013-46B3-43BC-88AA-8BEB8B6A9590}" dt="2025-07-17T13:51:42.825" v="9970" actId="1076"/>
          <ac:picMkLst>
            <pc:docMk/>
            <pc:sldMk cId="3101494528" sldId="2025"/>
            <ac:picMk id="15" creationId="{33D443D1-8FCA-A693-93B5-7F05ED07F3A1}"/>
          </ac:picMkLst>
        </pc:picChg>
      </pc:sldChg>
      <pc:sldChg chg="addSp delSp modSp add mod ord">
        <pc:chgData name="Johnson Amalraj - I77655" userId="0729b793-e128-4483-b627-0a04e4c6ece5" providerId="ADAL" clId="{A7630013-46B3-43BC-88AA-8BEB8B6A9590}" dt="2025-07-17T13:48:36.353" v="9789"/>
        <pc:sldMkLst>
          <pc:docMk/>
          <pc:sldMk cId="805296084" sldId="2026"/>
        </pc:sldMkLst>
        <pc:spChg chg="mod">
          <ac:chgData name="Johnson Amalraj - I77655" userId="0729b793-e128-4483-b627-0a04e4c6ece5" providerId="ADAL" clId="{A7630013-46B3-43BC-88AA-8BEB8B6A9590}" dt="2025-06-30T06:17:02.634" v="5887" actId="20577"/>
          <ac:spMkLst>
            <pc:docMk/>
            <pc:sldMk cId="805296084" sldId="2026"/>
            <ac:spMk id="3" creationId="{6F00541C-C2FB-53F9-2DA8-2B4EF6D75E4A}"/>
          </ac:spMkLst>
        </pc:spChg>
        <pc:spChg chg="mod">
          <ac:chgData name="Johnson Amalraj - I77655" userId="0729b793-e128-4483-b627-0a04e4c6ece5" providerId="ADAL" clId="{A7630013-46B3-43BC-88AA-8BEB8B6A9590}" dt="2025-07-17T13:46:17.731" v="9698" actId="14100"/>
          <ac:spMkLst>
            <pc:docMk/>
            <pc:sldMk cId="805296084" sldId="2026"/>
            <ac:spMk id="9" creationId="{E2704540-315A-F52A-D927-003B7D4427F8}"/>
          </ac:spMkLst>
        </pc:spChg>
        <pc:spChg chg="add mod">
          <ac:chgData name="Johnson Amalraj - I77655" userId="0729b793-e128-4483-b627-0a04e4c6ece5" providerId="ADAL" clId="{A7630013-46B3-43BC-88AA-8BEB8B6A9590}" dt="2025-07-17T13:46:52.648" v="9731" actId="1076"/>
          <ac:spMkLst>
            <pc:docMk/>
            <pc:sldMk cId="805296084" sldId="2026"/>
            <ac:spMk id="12" creationId="{BEB52ECA-C97A-0DEC-F61A-42D72230C6AC}"/>
          </ac:spMkLst>
        </pc:spChg>
        <pc:spChg chg="add mod">
          <ac:chgData name="Johnson Amalraj - I77655" userId="0729b793-e128-4483-b627-0a04e4c6ece5" providerId="ADAL" clId="{A7630013-46B3-43BC-88AA-8BEB8B6A9590}" dt="2025-07-17T13:47:07.828" v="9744" actId="20577"/>
          <ac:spMkLst>
            <pc:docMk/>
            <pc:sldMk cId="805296084" sldId="2026"/>
            <ac:spMk id="13" creationId="{F0D0D04C-D66A-12C4-541C-308E5575FC0E}"/>
          </ac:spMkLst>
        </pc:spChg>
        <pc:spChg chg="add mod">
          <ac:chgData name="Johnson Amalraj - I77655" userId="0729b793-e128-4483-b627-0a04e4c6ece5" providerId="ADAL" clId="{A7630013-46B3-43BC-88AA-8BEB8B6A9590}" dt="2025-07-17T13:47:22.700" v="9779" actId="20577"/>
          <ac:spMkLst>
            <pc:docMk/>
            <pc:sldMk cId="805296084" sldId="2026"/>
            <ac:spMk id="14" creationId="{02B19C6C-D3B2-F3BA-A566-645664EAEBEA}"/>
          </ac:spMkLst>
        </pc:spChg>
        <pc:picChg chg="add mod modCrop">
          <ac:chgData name="Johnson Amalraj - I77655" userId="0729b793-e128-4483-b627-0a04e4c6ece5" providerId="ADAL" clId="{A7630013-46B3-43BC-88AA-8BEB8B6A9590}" dt="2025-07-17T13:46:39.219" v="9707" actId="1076"/>
          <ac:picMkLst>
            <pc:docMk/>
            <pc:sldMk cId="805296084" sldId="2026"/>
            <ac:picMk id="4" creationId="{88650F6C-AC5C-8955-9CA9-E231D2A9C2DC}"/>
          </ac:picMkLst>
        </pc:picChg>
        <pc:picChg chg="add mod">
          <ac:chgData name="Johnson Amalraj - I77655" userId="0729b793-e128-4483-b627-0a04e4c6ece5" providerId="ADAL" clId="{A7630013-46B3-43BC-88AA-8BEB8B6A9590}" dt="2025-07-17T13:46:59.724" v="9732" actId="1076"/>
          <ac:picMkLst>
            <pc:docMk/>
            <pc:sldMk cId="805296084" sldId="2026"/>
            <ac:picMk id="6" creationId="{4825F1F2-30AA-8274-2A2F-A1DF79977571}"/>
          </ac:picMkLst>
        </pc:picChg>
        <pc:picChg chg="del mod">
          <ac:chgData name="Johnson Amalraj - I77655" userId="0729b793-e128-4483-b627-0a04e4c6ece5" providerId="ADAL" clId="{A7630013-46B3-43BC-88AA-8BEB8B6A9590}" dt="2025-07-17T13:42:40.518" v="9426" actId="478"/>
          <ac:picMkLst>
            <pc:docMk/>
            <pc:sldMk cId="805296084" sldId="2026"/>
            <ac:picMk id="7" creationId="{83D1B3B0-271B-2405-00FE-0DB95D22A789}"/>
          </ac:picMkLst>
        </pc:picChg>
        <pc:picChg chg="del mod">
          <ac:chgData name="Johnson Amalraj - I77655" userId="0729b793-e128-4483-b627-0a04e4c6ece5" providerId="ADAL" clId="{A7630013-46B3-43BC-88AA-8BEB8B6A9590}" dt="2025-07-17T13:42:34.332" v="9422" actId="478"/>
          <ac:picMkLst>
            <pc:docMk/>
            <pc:sldMk cId="805296084" sldId="2026"/>
            <ac:picMk id="10" creationId="{7BD0FD8A-4F7E-BA84-9471-45A6F08B940B}"/>
          </ac:picMkLst>
        </pc:picChg>
        <pc:picChg chg="add mod">
          <ac:chgData name="Johnson Amalraj - I77655" userId="0729b793-e128-4483-b627-0a04e4c6ece5" providerId="ADAL" clId="{A7630013-46B3-43BC-88AA-8BEB8B6A9590}" dt="2025-07-17T13:46:31.591" v="9705" actId="1076"/>
          <ac:picMkLst>
            <pc:docMk/>
            <pc:sldMk cId="805296084" sldId="2026"/>
            <ac:picMk id="11" creationId="{596E629F-2C87-C521-A2D1-4D632345AF97}"/>
          </ac:picMkLst>
        </pc:picChg>
      </pc:sldChg>
      <pc:sldChg chg="addSp delSp modSp add del mod ord">
        <pc:chgData name="Johnson Amalraj - I77655" userId="0729b793-e128-4483-b627-0a04e4c6ece5" providerId="ADAL" clId="{A7630013-46B3-43BC-88AA-8BEB8B6A9590}" dt="2025-06-30T09:40:45.767" v="7246" actId="2696"/>
        <pc:sldMkLst>
          <pc:docMk/>
          <pc:sldMk cId="2053730527" sldId="2027"/>
        </pc:sldMkLst>
      </pc:sldChg>
      <pc:sldChg chg="addSp delSp modSp add mod ord">
        <pc:chgData name="Johnson Amalraj - I77655" userId="0729b793-e128-4483-b627-0a04e4c6ece5" providerId="ADAL" clId="{A7630013-46B3-43BC-88AA-8BEB8B6A9590}" dt="2025-07-17T13:48:11.229" v="9787"/>
        <pc:sldMkLst>
          <pc:docMk/>
          <pc:sldMk cId="41269733" sldId="2028"/>
        </pc:sldMkLst>
        <pc:spChg chg="mod">
          <ac:chgData name="Johnson Amalraj - I77655" userId="0729b793-e128-4483-b627-0a04e4c6ece5" providerId="ADAL" clId="{A7630013-46B3-43BC-88AA-8BEB8B6A9590}" dt="2025-06-30T06:20:55.503" v="5936"/>
          <ac:spMkLst>
            <pc:docMk/>
            <pc:sldMk cId="41269733" sldId="2028"/>
            <ac:spMk id="3" creationId="{56FAC9F4-3494-78CE-9242-570B19227B9B}"/>
          </ac:spMkLst>
        </pc:spChg>
        <pc:spChg chg="mod">
          <ac:chgData name="Johnson Amalraj - I77655" userId="0729b793-e128-4483-b627-0a04e4c6ece5" providerId="ADAL" clId="{A7630013-46B3-43BC-88AA-8BEB8B6A9590}" dt="2025-06-30T06:25:11.190" v="6033" actId="1076"/>
          <ac:spMkLst>
            <pc:docMk/>
            <pc:sldMk cId="41269733" sldId="2028"/>
            <ac:spMk id="9" creationId="{159DE348-2D73-D53E-418F-FF742848162B}"/>
          </ac:spMkLst>
        </pc:spChg>
        <pc:picChg chg="add mod">
          <ac:chgData name="Johnson Amalraj - I77655" userId="0729b793-e128-4483-b627-0a04e4c6ece5" providerId="ADAL" clId="{A7630013-46B3-43BC-88AA-8BEB8B6A9590}" dt="2025-07-17T13:47:58.217" v="9783" actId="1076"/>
          <ac:picMkLst>
            <pc:docMk/>
            <pc:sldMk cId="41269733" sldId="2028"/>
            <ac:picMk id="4" creationId="{3876211E-AEFB-4B01-7B00-73BA785CE4ED}"/>
          </ac:picMkLst>
        </pc:picChg>
        <pc:picChg chg="del">
          <ac:chgData name="Johnson Amalraj - I77655" userId="0729b793-e128-4483-b627-0a04e4c6ece5" providerId="ADAL" clId="{A7630013-46B3-43BC-88AA-8BEB8B6A9590}" dt="2025-07-17T13:47:52.690" v="9780" actId="478"/>
          <ac:picMkLst>
            <pc:docMk/>
            <pc:sldMk cId="41269733" sldId="2028"/>
            <ac:picMk id="5" creationId="{8B41ED86-3F5A-1F64-C788-40AD38F44D6A}"/>
          </ac:picMkLst>
        </pc:picChg>
      </pc:sldChg>
      <pc:sldChg chg="addSp delSp modSp add del mod">
        <pc:chgData name="Johnson Amalraj - I77655" userId="0729b793-e128-4483-b627-0a04e4c6ece5" providerId="ADAL" clId="{A7630013-46B3-43BC-88AA-8BEB8B6A9590}" dt="2025-06-30T09:26:50.538" v="7192" actId="2696"/>
        <pc:sldMkLst>
          <pc:docMk/>
          <pc:sldMk cId="3546693955" sldId="2029"/>
        </pc:sldMkLst>
      </pc:sldChg>
      <pc:sldChg chg="addSp delSp modSp add del mod">
        <pc:chgData name="Johnson Amalraj - I77655" userId="0729b793-e128-4483-b627-0a04e4c6ece5" providerId="ADAL" clId="{A7630013-46B3-43BC-88AA-8BEB8B6A9590}" dt="2025-06-30T09:25:38.798" v="7191" actId="2696"/>
        <pc:sldMkLst>
          <pc:docMk/>
          <pc:sldMk cId="2933201508" sldId="2030"/>
        </pc:sldMkLst>
      </pc:sldChg>
      <pc:sldChg chg="addSp delSp modSp add mod">
        <pc:chgData name="Johnson Amalraj - I77655" userId="0729b793-e128-4483-b627-0a04e4c6ece5" providerId="ADAL" clId="{A7630013-46B3-43BC-88AA-8BEB8B6A9590}" dt="2025-07-17T13:52:57.464" v="9981" actId="113"/>
        <pc:sldMkLst>
          <pc:docMk/>
          <pc:sldMk cId="3860953903" sldId="2031"/>
        </pc:sldMkLst>
        <pc:spChg chg="mod">
          <ac:chgData name="Johnson Amalraj - I77655" userId="0729b793-e128-4483-b627-0a04e4c6ece5" providerId="ADAL" clId="{A7630013-46B3-43BC-88AA-8BEB8B6A9590}" dt="2025-06-30T06:28:14.803" v="6112" actId="20577"/>
          <ac:spMkLst>
            <pc:docMk/>
            <pc:sldMk cId="3860953903" sldId="2031"/>
            <ac:spMk id="3" creationId="{A1873736-5410-B83B-6414-8077F2A97740}"/>
          </ac:spMkLst>
        </pc:spChg>
        <pc:spChg chg="mod">
          <ac:chgData name="Johnson Amalraj - I77655" userId="0729b793-e128-4483-b627-0a04e4c6ece5" providerId="ADAL" clId="{A7630013-46B3-43BC-88AA-8BEB8B6A9590}" dt="2025-07-17T13:52:57.464" v="9981" actId="113"/>
          <ac:spMkLst>
            <pc:docMk/>
            <pc:sldMk cId="3860953903" sldId="2031"/>
            <ac:spMk id="9" creationId="{9DDA5CC9-BCD4-85F3-9E8B-6E3AAA0632EE}"/>
          </ac:spMkLst>
        </pc:spChg>
        <pc:picChg chg="add mod ord modCrop">
          <ac:chgData name="Johnson Amalraj - I77655" userId="0729b793-e128-4483-b627-0a04e4c6ece5" providerId="ADAL" clId="{A7630013-46B3-43BC-88AA-8BEB8B6A9590}" dt="2025-07-17T13:52:38.992" v="9979" actId="170"/>
          <ac:picMkLst>
            <pc:docMk/>
            <pc:sldMk cId="3860953903" sldId="2031"/>
            <ac:picMk id="4" creationId="{1BCB0D9C-7198-BB53-92C6-0C163A2DDDCE}"/>
          </ac:picMkLst>
        </pc:picChg>
        <pc:picChg chg="add mod">
          <ac:chgData name="Johnson Amalraj - I77655" userId="0729b793-e128-4483-b627-0a04e4c6ece5" providerId="ADAL" clId="{A7630013-46B3-43BC-88AA-8BEB8B6A9590}" dt="2025-07-17T13:52:42.573" v="9980" actId="1076"/>
          <ac:picMkLst>
            <pc:docMk/>
            <pc:sldMk cId="3860953903" sldId="2031"/>
            <ac:picMk id="5" creationId="{FB9FCAD2-999C-302C-2AF8-DC3058340D86}"/>
          </ac:picMkLst>
        </pc:picChg>
        <pc:picChg chg="del mod">
          <ac:chgData name="Johnson Amalraj - I77655" userId="0729b793-e128-4483-b627-0a04e4c6ece5" providerId="ADAL" clId="{A7630013-46B3-43BC-88AA-8BEB8B6A9590}" dt="2025-07-17T13:52:30.652" v="9975" actId="478"/>
          <ac:picMkLst>
            <pc:docMk/>
            <pc:sldMk cId="3860953903" sldId="2031"/>
            <ac:picMk id="6" creationId="{3E16937C-47D4-9A7B-8860-6308962FB811}"/>
          </ac:picMkLst>
        </pc:picChg>
      </pc:sldChg>
      <pc:sldChg chg="addSp delSp modSp add del mod">
        <pc:chgData name="Johnson Amalraj - I77655" userId="0729b793-e128-4483-b627-0a04e4c6ece5" providerId="ADAL" clId="{A7630013-46B3-43BC-88AA-8BEB8B6A9590}" dt="2025-06-30T08:48:13.031" v="7135" actId="2696"/>
        <pc:sldMkLst>
          <pc:docMk/>
          <pc:sldMk cId="3109546885" sldId="2032"/>
        </pc:sldMkLst>
      </pc:sldChg>
      <pc:sldChg chg="addSp delSp modSp add mod">
        <pc:chgData name="Johnson Amalraj - I77655" userId="0729b793-e128-4483-b627-0a04e4c6ece5" providerId="ADAL" clId="{A7630013-46B3-43BC-88AA-8BEB8B6A9590}" dt="2025-07-17T13:41:58.508" v="9421" actId="20577"/>
        <pc:sldMkLst>
          <pc:docMk/>
          <pc:sldMk cId="2696181615" sldId="2033"/>
        </pc:sldMkLst>
        <pc:spChg chg="mod">
          <ac:chgData name="Johnson Amalraj - I77655" userId="0729b793-e128-4483-b627-0a04e4c6ece5" providerId="ADAL" clId="{A7630013-46B3-43BC-88AA-8BEB8B6A9590}" dt="2025-06-30T07:00:17.758" v="6766" actId="6549"/>
          <ac:spMkLst>
            <pc:docMk/>
            <pc:sldMk cId="2696181615" sldId="2033"/>
            <ac:spMk id="3" creationId="{ED7E1CE7-0AD2-F158-D9C7-84E373589BBD}"/>
          </ac:spMkLst>
        </pc:spChg>
        <pc:spChg chg="mod">
          <ac:chgData name="Johnson Amalraj - I77655" userId="0729b793-e128-4483-b627-0a04e4c6ece5" providerId="ADAL" clId="{A7630013-46B3-43BC-88AA-8BEB8B6A9590}" dt="2025-07-17T13:41:56.370" v="9419" actId="313"/>
          <ac:spMkLst>
            <pc:docMk/>
            <pc:sldMk cId="2696181615" sldId="2033"/>
            <ac:spMk id="9" creationId="{EAA1C04A-B4E7-F8A4-3C99-20A6884AF63D}"/>
          </ac:spMkLst>
        </pc:spChg>
        <pc:spChg chg="add mod">
          <ac:chgData name="Johnson Amalraj - I77655" userId="0729b793-e128-4483-b627-0a04e4c6ece5" providerId="ADAL" clId="{A7630013-46B3-43BC-88AA-8BEB8B6A9590}" dt="2025-07-17T13:40:53.981" v="9318" actId="1076"/>
          <ac:spMkLst>
            <pc:docMk/>
            <pc:sldMk cId="2696181615" sldId="2033"/>
            <ac:spMk id="14" creationId="{884CCE0B-5CDF-3D18-2E04-F9BAAC866F57}"/>
          </ac:spMkLst>
        </pc:spChg>
        <pc:spChg chg="add mod">
          <ac:chgData name="Johnson Amalraj - I77655" userId="0729b793-e128-4483-b627-0a04e4c6ece5" providerId="ADAL" clId="{A7630013-46B3-43BC-88AA-8BEB8B6A9590}" dt="2025-07-17T13:41:01.548" v="9320" actId="1076"/>
          <ac:spMkLst>
            <pc:docMk/>
            <pc:sldMk cId="2696181615" sldId="2033"/>
            <ac:spMk id="16" creationId="{FC823257-DB03-3EAF-DE1B-DBF2501947B7}"/>
          </ac:spMkLst>
        </pc:spChg>
        <pc:spChg chg="add mod">
          <ac:chgData name="Johnson Amalraj - I77655" userId="0729b793-e128-4483-b627-0a04e4c6ece5" providerId="ADAL" clId="{A7630013-46B3-43BC-88AA-8BEB8B6A9590}" dt="2025-07-17T13:41:58.508" v="9421" actId="20577"/>
          <ac:spMkLst>
            <pc:docMk/>
            <pc:sldMk cId="2696181615" sldId="2033"/>
            <ac:spMk id="17" creationId="{44210D2A-2414-8AEF-807F-0898F54C49FF}"/>
          </ac:spMkLst>
        </pc:spChg>
        <pc:picChg chg="del">
          <ac:chgData name="Johnson Amalraj - I77655" userId="0729b793-e128-4483-b627-0a04e4c6ece5" providerId="ADAL" clId="{A7630013-46B3-43BC-88AA-8BEB8B6A9590}" dt="2025-07-17T13:37:46.865" v="9213" actId="478"/>
          <ac:picMkLst>
            <pc:docMk/>
            <pc:sldMk cId="2696181615" sldId="2033"/>
            <ac:picMk id="4" creationId="{75493D89-F873-E415-7B84-6E79ED96005F}"/>
          </ac:picMkLst>
        </pc:picChg>
        <pc:picChg chg="add mod">
          <ac:chgData name="Johnson Amalraj - I77655" userId="0729b793-e128-4483-b627-0a04e4c6ece5" providerId="ADAL" clId="{A7630013-46B3-43BC-88AA-8BEB8B6A9590}" dt="2025-07-17T13:41:03.888" v="9321" actId="1076"/>
          <ac:picMkLst>
            <pc:docMk/>
            <pc:sldMk cId="2696181615" sldId="2033"/>
            <ac:picMk id="5" creationId="{7FF97C63-3958-B59C-B08E-5C8BA3207C69}"/>
          </ac:picMkLst>
        </pc:picChg>
        <pc:picChg chg="del">
          <ac:chgData name="Johnson Amalraj - I77655" userId="0729b793-e128-4483-b627-0a04e4c6ece5" providerId="ADAL" clId="{A7630013-46B3-43BC-88AA-8BEB8B6A9590}" dt="2025-07-17T13:37:47.440" v="9214" actId="478"/>
          <ac:picMkLst>
            <pc:docMk/>
            <pc:sldMk cId="2696181615" sldId="2033"/>
            <ac:picMk id="6" creationId="{BE2CEBA4-5911-33B3-91B8-36B525D0E042}"/>
          </ac:picMkLst>
        </pc:picChg>
        <pc:picChg chg="del">
          <ac:chgData name="Johnson Amalraj - I77655" userId="0729b793-e128-4483-b627-0a04e4c6ece5" providerId="ADAL" clId="{A7630013-46B3-43BC-88AA-8BEB8B6A9590}" dt="2025-07-17T13:37:48.534" v="9216" actId="478"/>
          <ac:picMkLst>
            <pc:docMk/>
            <pc:sldMk cId="2696181615" sldId="2033"/>
            <ac:picMk id="8" creationId="{7200EF65-091A-B292-6E63-1053140FBCE5}"/>
          </ac:picMkLst>
        </pc:picChg>
        <pc:picChg chg="add mod">
          <ac:chgData name="Johnson Amalraj - I77655" userId="0729b793-e128-4483-b627-0a04e4c6ece5" providerId="ADAL" clId="{A7630013-46B3-43BC-88AA-8BEB8B6A9590}" dt="2025-07-17T13:40:50.791" v="9317" actId="1076"/>
          <ac:picMkLst>
            <pc:docMk/>
            <pc:sldMk cId="2696181615" sldId="2033"/>
            <ac:picMk id="10" creationId="{5806D243-76A1-448E-EF04-54659946EFFD}"/>
          </ac:picMkLst>
        </pc:picChg>
        <pc:picChg chg="del">
          <ac:chgData name="Johnson Amalraj - I77655" userId="0729b793-e128-4483-b627-0a04e4c6ece5" providerId="ADAL" clId="{A7630013-46B3-43BC-88AA-8BEB8B6A9590}" dt="2025-07-17T13:37:49.598" v="9217" actId="478"/>
          <ac:picMkLst>
            <pc:docMk/>
            <pc:sldMk cId="2696181615" sldId="2033"/>
            <ac:picMk id="11" creationId="{717B956A-E99E-F424-2174-FDFF20193F54}"/>
          </ac:picMkLst>
        </pc:picChg>
        <pc:picChg chg="add mod">
          <ac:chgData name="Johnson Amalraj - I77655" userId="0729b793-e128-4483-b627-0a04e4c6ece5" providerId="ADAL" clId="{A7630013-46B3-43BC-88AA-8BEB8B6A9590}" dt="2025-07-17T13:40:57.683" v="9319" actId="1076"/>
          <ac:picMkLst>
            <pc:docMk/>
            <pc:sldMk cId="2696181615" sldId="2033"/>
            <ac:picMk id="13" creationId="{43CC3884-7459-386A-CCC7-1230F9B2AC4E}"/>
          </ac:picMkLst>
        </pc:picChg>
        <pc:picChg chg="add del mod">
          <ac:chgData name="Johnson Amalraj - I77655" userId="0729b793-e128-4483-b627-0a04e4c6ece5" providerId="ADAL" clId="{A7630013-46B3-43BC-88AA-8BEB8B6A9590}" dt="2025-07-17T13:37:48.100" v="9215" actId="478"/>
          <ac:picMkLst>
            <pc:docMk/>
            <pc:sldMk cId="2696181615" sldId="2033"/>
            <ac:picMk id="15" creationId="{5E1EEF06-CF5B-562C-A015-4AED8BCBAF85}"/>
          </ac:picMkLst>
        </pc:picChg>
      </pc:sldChg>
      <pc:sldChg chg="add del">
        <pc:chgData name="Johnson Amalraj - I77655" userId="0729b793-e128-4483-b627-0a04e4c6ece5" providerId="ADAL" clId="{A7630013-46B3-43BC-88AA-8BEB8B6A9590}" dt="2025-06-30T06:54:44.889" v="6639" actId="2696"/>
        <pc:sldMkLst>
          <pc:docMk/>
          <pc:sldMk cId="3168419959" sldId="2034"/>
        </pc:sldMkLst>
      </pc:sldChg>
      <pc:sldChg chg="addSp delSp modSp add del mod ord">
        <pc:chgData name="Johnson Amalraj - I77655" userId="0729b793-e128-4483-b627-0a04e4c6ece5" providerId="ADAL" clId="{A7630013-46B3-43BC-88AA-8BEB8B6A9590}" dt="2025-06-30T09:46:18.947" v="7293" actId="2696"/>
        <pc:sldMkLst>
          <pc:docMk/>
          <pc:sldMk cId="3285765034" sldId="2034"/>
        </pc:sldMkLst>
      </pc:sldChg>
      <pc:sldChg chg="addSp delSp modSp new mod ord modClrScheme chgLayout">
        <pc:chgData name="Johnson Amalraj - I77655" userId="0729b793-e128-4483-b627-0a04e4c6ece5" providerId="ADAL" clId="{A7630013-46B3-43BC-88AA-8BEB8B6A9590}" dt="2025-07-17T13:10:06.916" v="8131" actId="20577"/>
        <pc:sldMkLst>
          <pc:docMk/>
          <pc:sldMk cId="1435903320" sldId="2035"/>
        </pc:sldMkLst>
        <pc:spChg chg="add mod">
          <ac:chgData name="Johnson Amalraj - I77655" userId="0729b793-e128-4483-b627-0a04e4c6ece5" providerId="ADAL" clId="{A7630013-46B3-43BC-88AA-8BEB8B6A9590}" dt="2025-06-30T09:45:20.606" v="7284"/>
          <ac:spMkLst>
            <pc:docMk/>
            <pc:sldMk cId="1435903320" sldId="2035"/>
            <ac:spMk id="4" creationId="{3F3EC17E-FA42-39C4-6A92-559F7E5A69CD}"/>
          </ac:spMkLst>
        </pc:spChg>
        <pc:spChg chg="add mod">
          <ac:chgData name="Johnson Amalraj - I77655" userId="0729b793-e128-4483-b627-0a04e4c6ece5" providerId="ADAL" clId="{A7630013-46B3-43BC-88AA-8BEB8B6A9590}" dt="2025-06-30T09:44:13.104" v="7269"/>
          <ac:spMkLst>
            <pc:docMk/>
            <pc:sldMk cId="1435903320" sldId="2035"/>
            <ac:spMk id="8" creationId="{30520216-8F68-227A-8ADF-B745F63376A3}"/>
          </ac:spMkLst>
        </pc:spChg>
        <pc:graphicFrameChg chg="add mod">
          <ac:chgData name="Johnson Amalraj - I77655" userId="0729b793-e128-4483-b627-0a04e4c6ece5" providerId="ADAL" clId="{A7630013-46B3-43BC-88AA-8BEB8B6A9590}" dt="2025-07-17T13:10:06.916" v="8131" actId="20577"/>
          <ac:graphicFrameMkLst>
            <pc:docMk/>
            <pc:sldMk cId="1435903320" sldId="2035"/>
            <ac:graphicFrameMk id="5" creationId="{54AD1AFE-BDC2-0EED-09E8-D7706DBB1A91}"/>
          </ac:graphicFrameMkLst>
        </pc:graphicFrameChg>
        <pc:graphicFrameChg chg="add mod">
          <ac:chgData name="Johnson Amalraj - I77655" userId="0729b793-e128-4483-b627-0a04e4c6ece5" providerId="ADAL" clId="{A7630013-46B3-43BC-88AA-8BEB8B6A9590}" dt="2025-06-30T09:51:52.795" v="7301" actId="20577"/>
          <ac:graphicFrameMkLst>
            <pc:docMk/>
            <pc:sldMk cId="1435903320" sldId="2035"/>
            <ac:graphicFrameMk id="7" creationId="{1EADB256-EC72-1666-3888-388ED1584005}"/>
          </ac:graphicFrameMkLst>
        </pc:graphicFrameChg>
      </pc:sldChg>
      <pc:sldChg chg="addSp delSp modSp mod modClrScheme chgLayout">
        <pc:chgData name="Johnson Amalraj - I77655" userId="0729b793-e128-4483-b627-0a04e4c6ece5" providerId="ADAL" clId="{A7630013-46B3-43BC-88AA-8BEB8B6A9590}" dt="2025-07-17T13:18:46.684" v="8385" actId="1076"/>
        <pc:sldMkLst>
          <pc:docMk/>
          <pc:sldMk cId="1059136876" sldId="2036"/>
        </pc:sldMkLst>
        <pc:spChg chg="add mod ord">
          <ac:chgData name="Johnson Amalraj - I77655" userId="0729b793-e128-4483-b627-0a04e4c6ece5" providerId="ADAL" clId="{A7630013-46B3-43BC-88AA-8BEB8B6A9590}" dt="2025-07-17T13:05:00.588" v="8043" actId="26606"/>
          <ac:spMkLst>
            <pc:docMk/>
            <pc:sldMk cId="1059136876" sldId="2036"/>
            <ac:spMk id="2" creationId="{956B7899-2B1A-517B-4854-DA54AA8398FD}"/>
          </ac:spMkLst>
        </pc:spChg>
        <pc:spChg chg="mod">
          <ac:chgData name="Johnson Amalraj - I77655" userId="0729b793-e128-4483-b627-0a04e4c6ece5" providerId="ADAL" clId="{A7630013-46B3-43BC-88AA-8BEB8B6A9590}" dt="2025-07-17T13:06:07.099" v="8054" actId="26606"/>
          <ac:spMkLst>
            <pc:docMk/>
            <pc:sldMk cId="1059136876" sldId="2036"/>
            <ac:spMk id="3" creationId="{7C9FF9AC-1CD2-76A1-7D98-8C3BC0D44697}"/>
          </ac:spMkLst>
        </pc:spChg>
        <pc:spChg chg="add mod">
          <ac:chgData name="Johnson Amalraj - I77655" userId="0729b793-e128-4483-b627-0a04e4c6ece5" providerId="ADAL" clId="{A7630013-46B3-43BC-88AA-8BEB8B6A9590}" dt="2025-07-17T13:18:46.684" v="8385" actId="1076"/>
          <ac:spMkLst>
            <pc:docMk/>
            <pc:sldMk cId="1059136876" sldId="2036"/>
            <ac:spMk id="7" creationId="{BF2A5373-0916-4105-8492-F41561E33364}"/>
          </ac:spMkLst>
        </pc:spChg>
        <pc:spChg chg="add mod">
          <ac:chgData name="Johnson Amalraj - I77655" userId="0729b793-e128-4483-b627-0a04e4c6ece5" providerId="ADAL" clId="{A7630013-46B3-43BC-88AA-8BEB8B6A9590}" dt="2025-07-17T13:18:39.085" v="8383" actId="1076"/>
          <ac:spMkLst>
            <pc:docMk/>
            <pc:sldMk cId="1059136876" sldId="2036"/>
            <ac:spMk id="12" creationId="{29DA1A28-44C2-AF76-DE8A-61129BB5F6CA}"/>
          </ac:spMkLst>
        </pc:spChg>
        <pc:spChg chg="add mod">
          <ac:chgData name="Johnson Amalraj - I77655" userId="0729b793-e128-4483-b627-0a04e4c6ece5" providerId="ADAL" clId="{A7630013-46B3-43BC-88AA-8BEB8B6A9590}" dt="2025-07-17T13:18:42.285" v="8384" actId="1076"/>
          <ac:spMkLst>
            <pc:docMk/>
            <pc:sldMk cId="1059136876" sldId="2036"/>
            <ac:spMk id="14" creationId="{73258D57-8891-E74E-06F1-8498E8C11AAA}"/>
          </ac:spMkLst>
        </pc:spChg>
        <pc:graphicFrameChg chg="del mod">
          <ac:chgData name="Johnson Amalraj - I77655" userId="0729b793-e128-4483-b627-0a04e4c6ece5" providerId="ADAL" clId="{A7630013-46B3-43BC-88AA-8BEB8B6A9590}" dt="2025-07-17T13:03:58.023" v="8020" actId="478"/>
          <ac:graphicFrameMkLst>
            <pc:docMk/>
            <pc:sldMk cId="1059136876" sldId="2036"/>
            <ac:graphicFrameMk id="11" creationId="{A5516D09-F26F-7AA6-0526-6E95DE7EAE4A}"/>
          </ac:graphicFrameMkLst>
        </pc:graphicFrameChg>
        <pc:picChg chg="add mod ord modCrop">
          <ac:chgData name="Johnson Amalraj - I77655" userId="0729b793-e128-4483-b627-0a04e4c6ece5" providerId="ADAL" clId="{A7630013-46B3-43BC-88AA-8BEB8B6A9590}" dt="2025-07-17T13:06:07.099" v="8054" actId="26606"/>
          <ac:picMkLst>
            <pc:docMk/>
            <pc:sldMk cId="1059136876" sldId="2036"/>
            <ac:picMk id="5" creationId="{C22B79CC-EDD6-8200-2FA9-6574DF0FE2ED}"/>
          </ac:picMkLst>
        </pc:picChg>
      </pc:sldChg>
      <pc:sldChg chg="new del">
        <pc:chgData name="Johnson Amalraj - I77655" userId="0729b793-e128-4483-b627-0a04e4c6ece5" providerId="ADAL" clId="{A7630013-46B3-43BC-88AA-8BEB8B6A9590}" dt="2025-07-01T15:44:51.478" v="7313" actId="2696"/>
        <pc:sldMkLst>
          <pc:docMk/>
          <pc:sldMk cId="2742079256" sldId="2037"/>
        </pc:sldMkLst>
      </pc:sldChg>
      <pc:sldChg chg="addSp delSp modSp add mod">
        <pc:chgData name="Johnson Amalraj - I77655" userId="0729b793-e128-4483-b627-0a04e4c6ece5" providerId="ADAL" clId="{A7630013-46B3-43BC-88AA-8BEB8B6A9590}" dt="2025-07-17T13:20:42.968" v="8504" actId="1076"/>
        <pc:sldMkLst>
          <pc:docMk/>
          <pc:sldMk cId="4219832426" sldId="2038"/>
        </pc:sldMkLst>
        <pc:spChg chg="mod">
          <ac:chgData name="Johnson Amalraj - I77655" userId="0729b793-e128-4483-b627-0a04e4c6ece5" providerId="ADAL" clId="{A7630013-46B3-43BC-88AA-8BEB8B6A9590}" dt="2025-07-01T15:45:05.793" v="7341" actId="20577"/>
          <ac:spMkLst>
            <pc:docMk/>
            <pc:sldMk cId="4219832426" sldId="2038"/>
            <ac:spMk id="3" creationId="{3D24E712-39D2-E9B2-C878-ECE6A39EA881}"/>
          </ac:spMkLst>
        </pc:spChg>
        <pc:spChg chg="mod">
          <ac:chgData name="Johnson Amalraj - I77655" userId="0729b793-e128-4483-b627-0a04e4c6ece5" providerId="ADAL" clId="{A7630013-46B3-43BC-88AA-8BEB8B6A9590}" dt="2025-07-17T13:20:37.620" v="8503" actId="14100"/>
          <ac:spMkLst>
            <pc:docMk/>
            <pc:sldMk cId="4219832426" sldId="2038"/>
            <ac:spMk id="9" creationId="{D63B01FB-6C18-A11C-4BB4-7C384A0FBC45}"/>
          </ac:spMkLst>
        </pc:spChg>
        <pc:picChg chg="add mod">
          <ac:chgData name="Johnson Amalraj - I77655" userId="0729b793-e128-4483-b627-0a04e4c6ece5" providerId="ADAL" clId="{A7630013-46B3-43BC-88AA-8BEB8B6A9590}" dt="2025-07-17T13:20:42.968" v="8504" actId="1076"/>
          <ac:picMkLst>
            <pc:docMk/>
            <pc:sldMk cId="4219832426" sldId="2038"/>
            <ac:picMk id="4" creationId="{276884E4-EBB3-3FE0-0837-F2EC37966F18}"/>
          </ac:picMkLst>
        </pc:picChg>
        <pc:picChg chg="del">
          <ac:chgData name="Johnson Amalraj - I77655" userId="0729b793-e128-4483-b627-0a04e4c6ece5" providerId="ADAL" clId="{A7630013-46B3-43BC-88AA-8BEB8B6A9590}" dt="2025-07-17T13:19:21.237" v="8390" actId="478"/>
          <ac:picMkLst>
            <pc:docMk/>
            <pc:sldMk cId="4219832426" sldId="2038"/>
            <ac:picMk id="6" creationId="{A72B87C7-8F25-EC1A-4B58-49D64EA78D6E}"/>
          </ac:picMkLst>
        </pc:picChg>
      </pc:sldChg>
      <pc:sldChg chg="addSp delSp modSp mod">
        <pc:chgData name="Johnson Amalraj - I77655" userId="0729b793-e128-4483-b627-0a04e4c6ece5" providerId="ADAL" clId="{A7630013-46B3-43BC-88AA-8BEB8B6A9590}" dt="2025-07-17T13:19:06.870" v="8389" actId="255"/>
        <pc:sldMkLst>
          <pc:docMk/>
          <pc:sldMk cId="3225927872" sldId="2039"/>
        </pc:sldMkLst>
        <pc:spChg chg="mod">
          <ac:chgData name="Johnson Amalraj - I77655" userId="0729b793-e128-4483-b627-0a04e4c6ece5" providerId="ADAL" clId="{A7630013-46B3-43BC-88AA-8BEB8B6A9590}" dt="2025-07-17T13:16:47.261" v="8356" actId="21"/>
          <ac:spMkLst>
            <pc:docMk/>
            <pc:sldMk cId="3225927872" sldId="2039"/>
            <ac:spMk id="3" creationId="{B881DE8C-12E5-F9B0-9095-CC87EDBB1B72}"/>
          </ac:spMkLst>
        </pc:spChg>
        <pc:spChg chg="add mod">
          <ac:chgData name="Johnson Amalraj - I77655" userId="0729b793-e128-4483-b627-0a04e4c6ece5" providerId="ADAL" clId="{A7630013-46B3-43BC-88AA-8BEB8B6A9590}" dt="2025-07-17T13:17:14.709" v="8366" actId="1076"/>
          <ac:spMkLst>
            <pc:docMk/>
            <pc:sldMk cId="3225927872" sldId="2039"/>
            <ac:spMk id="5" creationId="{27B4DA71-1AF2-E3D0-8301-6CAFA669C0ED}"/>
          </ac:spMkLst>
        </pc:spChg>
        <pc:spChg chg="mod">
          <ac:chgData name="Johnson Amalraj - I77655" userId="0729b793-e128-4483-b627-0a04e4c6ece5" providerId="ADAL" clId="{A7630013-46B3-43BC-88AA-8BEB8B6A9590}" dt="2025-07-17T13:19:06.870" v="8389" actId="255"/>
          <ac:spMkLst>
            <pc:docMk/>
            <pc:sldMk cId="3225927872" sldId="2039"/>
            <ac:spMk id="9" creationId="{D965E770-4051-EBA5-F2EC-E841385D47E6}"/>
          </ac:spMkLst>
        </pc:spChg>
        <pc:picChg chg="del">
          <ac:chgData name="Johnson Amalraj - I77655" userId="0729b793-e128-4483-b627-0a04e4c6ece5" providerId="ADAL" clId="{A7630013-46B3-43BC-88AA-8BEB8B6A9590}" dt="2025-07-17T13:16:01.061" v="8322" actId="478"/>
          <ac:picMkLst>
            <pc:docMk/>
            <pc:sldMk cId="3225927872" sldId="2039"/>
            <ac:picMk id="4" creationId="{C517FA48-ADC3-8F37-D03C-23C5B160D8B3}"/>
          </ac:picMkLst>
        </pc:picChg>
        <pc:picChg chg="add mod">
          <ac:chgData name="Johnson Amalraj - I77655" userId="0729b793-e128-4483-b627-0a04e4c6ece5" providerId="ADAL" clId="{A7630013-46B3-43BC-88AA-8BEB8B6A9590}" dt="2025-07-17T13:18:52.436" v="8386" actId="1076"/>
          <ac:picMkLst>
            <pc:docMk/>
            <pc:sldMk cId="3225927872" sldId="2039"/>
            <ac:picMk id="7" creationId="{46B2B7D9-0424-E299-CB64-6FB820C362B9}"/>
          </ac:picMkLst>
        </pc:picChg>
        <pc:picChg chg="del mod">
          <ac:chgData name="Johnson Amalraj - I77655" userId="0729b793-e128-4483-b627-0a04e4c6ece5" providerId="ADAL" clId="{A7630013-46B3-43BC-88AA-8BEB8B6A9590}" dt="2025-07-17T13:15:07.377" v="8319" actId="478"/>
          <ac:picMkLst>
            <pc:docMk/>
            <pc:sldMk cId="3225927872" sldId="2039"/>
            <ac:picMk id="8" creationId="{86134D76-CE74-B180-9096-0359B7EE2A6C}"/>
          </ac:picMkLst>
        </pc:picChg>
        <pc:picChg chg="add mod">
          <ac:chgData name="Johnson Amalraj - I77655" userId="0729b793-e128-4483-b627-0a04e4c6ece5" providerId="ADAL" clId="{A7630013-46B3-43BC-88AA-8BEB8B6A9590}" dt="2025-07-17T13:18:54.895" v="8387" actId="1076"/>
          <ac:picMkLst>
            <pc:docMk/>
            <pc:sldMk cId="3225927872" sldId="2039"/>
            <ac:picMk id="11" creationId="{64D92D4F-0B06-354B-FBF4-E6EC9BCFA5DF}"/>
          </ac:picMkLst>
        </pc:picChg>
      </pc:sldChg>
      <pc:sldChg chg="modSp new mod ord">
        <pc:chgData name="Johnson Amalraj - I77655" userId="0729b793-e128-4483-b627-0a04e4c6ece5" providerId="ADAL" clId="{A7630013-46B3-43BC-88AA-8BEB8B6A9590}" dt="2025-07-17T12:41:01.312" v="7636" actId="255"/>
        <pc:sldMkLst>
          <pc:docMk/>
          <pc:sldMk cId="2449110721" sldId="2040"/>
        </pc:sldMkLst>
        <pc:spChg chg="mod">
          <ac:chgData name="Johnson Amalraj - I77655" userId="0729b793-e128-4483-b627-0a04e4c6ece5" providerId="ADAL" clId="{A7630013-46B3-43BC-88AA-8BEB8B6A9590}" dt="2025-07-17T12:34:46.357" v="7537"/>
          <ac:spMkLst>
            <pc:docMk/>
            <pc:sldMk cId="2449110721" sldId="2040"/>
            <ac:spMk id="2" creationId="{6E16C77F-5E02-43F9-6398-5952F584D94B}"/>
          </ac:spMkLst>
        </pc:spChg>
        <pc:spChg chg="mod">
          <ac:chgData name="Johnson Amalraj - I77655" userId="0729b793-e128-4483-b627-0a04e4c6ece5" providerId="ADAL" clId="{A7630013-46B3-43BC-88AA-8BEB8B6A9590}" dt="2025-07-17T12:41:01.312" v="7636" actId="255"/>
          <ac:spMkLst>
            <pc:docMk/>
            <pc:sldMk cId="2449110721" sldId="2040"/>
            <ac:spMk id="3" creationId="{27550716-5E3F-EF24-41B7-D4BBD3471FD1}"/>
          </ac:spMkLst>
        </pc:spChg>
      </pc:sldChg>
      <pc:sldChg chg="modSp add mod">
        <pc:chgData name="Johnson Amalraj - I77655" userId="0729b793-e128-4483-b627-0a04e4c6ece5" providerId="ADAL" clId="{A7630013-46B3-43BC-88AA-8BEB8B6A9590}" dt="2025-07-17T14:04:03.360" v="10029" actId="20577"/>
        <pc:sldMkLst>
          <pc:docMk/>
          <pc:sldMk cId="241518973" sldId="2041"/>
        </pc:sldMkLst>
        <pc:spChg chg="mod">
          <ac:chgData name="Johnson Amalraj - I77655" userId="0729b793-e128-4483-b627-0a04e4c6ece5" providerId="ADAL" clId="{A7630013-46B3-43BC-88AA-8BEB8B6A9590}" dt="2025-07-17T12:36:24.127" v="7554"/>
          <ac:spMkLst>
            <pc:docMk/>
            <pc:sldMk cId="241518973" sldId="2041"/>
            <ac:spMk id="2" creationId="{05E8135C-28EE-6FD2-1DE7-B0E921658A17}"/>
          </ac:spMkLst>
        </pc:spChg>
        <pc:spChg chg="mod">
          <ac:chgData name="Johnson Amalraj - I77655" userId="0729b793-e128-4483-b627-0a04e4c6ece5" providerId="ADAL" clId="{A7630013-46B3-43BC-88AA-8BEB8B6A9590}" dt="2025-07-17T14:04:03.360" v="10029" actId="20577"/>
          <ac:spMkLst>
            <pc:docMk/>
            <pc:sldMk cId="241518973" sldId="2041"/>
            <ac:spMk id="3" creationId="{CFA5E3E7-9EC8-7F41-C23A-7E2DF1DBBA75}"/>
          </ac:spMkLst>
        </pc:spChg>
      </pc:sldChg>
      <pc:sldChg chg="modSp add del mod">
        <pc:chgData name="Johnson Amalraj - I77655" userId="0729b793-e128-4483-b627-0a04e4c6ece5" providerId="ADAL" clId="{A7630013-46B3-43BC-88AA-8BEB8B6A9590}" dt="2025-07-17T13:05:48.228" v="8053" actId="2696"/>
        <pc:sldMkLst>
          <pc:docMk/>
          <pc:sldMk cId="1013839021" sldId="2042"/>
        </pc:sldMkLst>
        <pc:spChg chg="mod">
          <ac:chgData name="Johnson Amalraj - I77655" userId="0729b793-e128-4483-b627-0a04e4c6ece5" providerId="ADAL" clId="{A7630013-46B3-43BC-88AA-8BEB8B6A9590}" dt="2025-07-17T13:01:12.456" v="8008" actId="20577"/>
          <ac:spMkLst>
            <pc:docMk/>
            <pc:sldMk cId="1013839021" sldId="2042"/>
            <ac:spMk id="2" creationId="{2A8A44DD-9A3F-5653-A752-A275C9C6FEE7}"/>
          </ac:spMkLst>
        </pc:spChg>
        <pc:spChg chg="mod">
          <ac:chgData name="Johnson Amalraj - I77655" userId="0729b793-e128-4483-b627-0a04e4c6ece5" providerId="ADAL" clId="{A7630013-46B3-43BC-88AA-8BEB8B6A9590}" dt="2025-07-17T13:01:15.975" v="8009" actId="6549"/>
          <ac:spMkLst>
            <pc:docMk/>
            <pc:sldMk cId="1013839021" sldId="2042"/>
            <ac:spMk id="3" creationId="{6D990D78-AE97-480E-88AF-AB7CA1B1B480}"/>
          </ac:spMkLst>
        </pc:spChg>
      </pc:sldChg>
      <pc:sldMasterChg chg="del delSldLayout">
        <pc:chgData name="Johnson Amalraj - I77655" userId="0729b793-e128-4483-b627-0a04e4c6ece5" providerId="ADAL" clId="{A7630013-46B3-43BC-88AA-8BEB8B6A9590}" dt="2025-07-17T14:03:21.710" v="10015" actId="2696"/>
        <pc:sldMasterMkLst>
          <pc:docMk/>
          <pc:sldMasterMk cId="1949984858" sldId="2147483661"/>
        </pc:sldMasterMkLst>
        <pc:sldLayoutChg chg="del">
          <pc:chgData name="Johnson Amalraj - I77655" userId="0729b793-e128-4483-b627-0a04e4c6ece5" providerId="ADAL" clId="{A7630013-46B3-43BC-88AA-8BEB8B6A9590}" dt="2025-07-17T14:03:21.710" v="10015" actId="2696"/>
          <pc:sldLayoutMkLst>
            <pc:docMk/>
            <pc:sldMasterMk cId="1949984858" sldId="2147483661"/>
            <pc:sldLayoutMk cId="2889275014" sldId="2147483662"/>
          </pc:sldLayoutMkLst>
        </pc:sldLayoutChg>
        <pc:sldLayoutChg chg="del">
          <pc:chgData name="Johnson Amalraj - I77655" userId="0729b793-e128-4483-b627-0a04e4c6ece5" providerId="ADAL" clId="{A7630013-46B3-43BC-88AA-8BEB8B6A9590}" dt="2025-07-17T14:03:21.710" v="10015" actId="2696"/>
          <pc:sldLayoutMkLst>
            <pc:docMk/>
            <pc:sldMasterMk cId="1949984858" sldId="2147483661"/>
            <pc:sldLayoutMk cId="464344752" sldId="2147483663"/>
          </pc:sldLayoutMkLst>
        </pc:sldLayoutChg>
        <pc:sldLayoutChg chg="del">
          <pc:chgData name="Johnson Amalraj - I77655" userId="0729b793-e128-4483-b627-0a04e4c6ece5" providerId="ADAL" clId="{A7630013-46B3-43BC-88AA-8BEB8B6A9590}" dt="2025-07-17T14:03:21.710" v="10015" actId="2696"/>
          <pc:sldLayoutMkLst>
            <pc:docMk/>
            <pc:sldMasterMk cId="1949984858" sldId="2147483661"/>
            <pc:sldLayoutMk cId="3564067934" sldId="2147483664"/>
          </pc:sldLayoutMkLst>
        </pc:sldLayoutChg>
        <pc:sldLayoutChg chg="del">
          <pc:chgData name="Johnson Amalraj - I77655" userId="0729b793-e128-4483-b627-0a04e4c6ece5" providerId="ADAL" clId="{A7630013-46B3-43BC-88AA-8BEB8B6A9590}" dt="2025-07-17T14:03:21.710" v="10015" actId="2696"/>
          <pc:sldLayoutMkLst>
            <pc:docMk/>
            <pc:sldMasterMk cId="1949984858" sldId="2147483661"/>
            <pc:sldLayoutMk cId="1757297613" sldId="2147483665"/>
          </pc:sldLayoutMkLst>
        </pc:sldLayoutChg>
        <pc:sldLayoutChg chg="del">
          <pc:chgData name="Johnson Amalraj - I77655" userId="0729b793-e128-4483-b627-0a04e4c6ece5" providerId="ADAL" clId="{A7630013-46B3-43BC-88AA-8BEB8B6A9590}" dt="2025-07-17T14:03:21.710" v="10015" actId="2696"/>
          <pc:sldLayoutMkLst>
            <pc:docMk/>
            <pc:sldMasterMk cId="1949984858" sldId="2147483661"/>
            <pc:sldLayoutMk cId="2214187424" sldId="2147483666"/>
          </pc:sldLayoutMkLst>
        </pc:sldLayoutChg>
        <pc:sldLayoutChg chg="del">
          <pc:chgData name="Johnson Amalraj - I77655" userId="0729b793-e128-4483-b627-0a04e4c6ece5" providerId="ADAL" clId="{A7630013-46B3-43BC-88AA-8BEB8B6A9590}" dt="2025-07-17T14:03:21.710" v="10015" actId="2696"/>
          <pc:sldLayoutMkLst>
            <pc:docMk/>
            <pc:sldMasterMk cId="1949984858" sldId="2147483661"/>
            <pc:sldLayoutMk cId="1471232588" sldId="2147483667"/>
          </pc:sldLayoutMkLst>
        </pc:sldLayoutChg>
        <pc:sldLayoutChg chg="del">
          <pc:chgData name="Johnson Amalraj - I77655" userId="0729b793-e128-4483-b627-0a04e4c6ece5" providerId="ADAL" clId="{A7630013-46B3-43BC-88AA-8BEB8B6A9590}" dt="2025-07-17T14:03:21.710" v="10015" actId="2696"/>
          <pc:sldLayoutMkLst>
            <pc:docMk/>
            <pc:sldMasterMk cId="1949984858" sldId="2147483661"/>
            <pc:sldLayoutMk cId="3551573748" sldId="2147483668"/>
          </pc:sldLayoutMkLst>
        </pc:sldLayoutChg>
        <pc:sldLayoutChg chg="del">
          <pc:chgData name="Johnson Amalraj - I77655" userId="0729b793-e128-4483-b627-0a04e4c6ece5" providerId="ADAL" clId="{A7630013-46B3-43BC-88AA-8BEB8B6A9590}" dt="2025-07-17T14:03:21.710" v="10015" actId="2696"/>
          <pc:sldLayoutMkLst>
            <pc:docMk/>
            <pc:sldMasterMk cId="1949984858" sldId="2147483661"/>
            <pc:sldLayoutMk cId="1655202702" sldId="2147483669"/>
          </pc:sldLayoutMkLst>
        </pc:sldLayoutChg>
        <pc:sldLayoutChg chg="del">
          <pc:chgData name="Johnson Amalraj - I77655" userId="0729b793-e128-4483-b627-0a04e4c6ece5" providerId="ADAL" clId="{A7630013-46B3-43BC-88AA-8BEB8B6A9590}" dt="2025-07-17T14:03:21.710" v="10015" actId="2696"/>
          <pc:sldLayoutMkLst>
            <pc:docMk/>
            <pc:sldMasterMk cId="1949984858" sldId="2147483661"/>
            <pc:sldLayoutMk cId="4254335412" sldId="2147483670"/>
          </pc:sldLayoutMkLst>
        </pc:sldLayoutChg>
        <pc:sldLayoutChg chg="del">
          <pc:chgData name="Johnson Amalraj - I77655" userId="0729b793-e128-4483-b627-0a04e4c6ece5" providerId="ADAL" clId="{A7630013-46B3-43BC-88AA-8BEB8B6A9590}" dt="2025-07-17T14:03:21.710" v="10015" actId="2696"/>
          <pc:sldLayoutMkLst>
            <pc:docMk/>
            <pc:sldMasterMk cId="1949984858" sldId="2147483661"/>
            <pc:sldLayoutMk cId="630753456" sldId="2147483671"/>
          </pc:sldLayoutMkLst>
        </pc:sldLayoutChg>
        <pc:sldLayoutChg chg="del">
          <pc:chgData name="Johnson Amalraj - I77655" userId="0729b793-e128-4483-b627-0a04e4c6ece5" providerId="ADAL" clId="{A7630013-46B3-43BC-88AA-8BEB8B6A9590}" dt="2025-07-17T14:03:21.710" v="10015" actId="2696"/>
          <pc:sldLayoutMkLst>
            <pc:docMk/>
            <pc:sldMasterMk cId="1949984858" sldId="2147483661"/>
            <pc:sldLayoutMk cId="355156735" sldId="2147483672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DBBCAD-9D2D-4708-A4F8-70CEA4BDD307}" type="doc">
      <dgm:prSet loTypeId="urn:microsoft.com/office/officeart/2018/5/layout/IconCircleLabel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7656D6-7047-4C18-9562-4839FA43B9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Why Log Triage Tool?</a:t>
          </a:r>
          <a:endParaRPr lang="en-US" dirty="0"/>
        </a:p>
      </dgm:t>
    </dgm:pt>
    <dgm:pt modelId="{2D435D82-7E91-41E2-AF90-925E5A854BA5}" type="parTrans" cxnId="{6FDD076E-0046-4B7D-9BAE-62D6D665E561}">
      <dgm:prSet/>
      <dgm:spPr/>
      <dgm:t>
        <a:bodyPr/>
        <a:lstStyle/>
        <a:p>
          <a:endParaRPr lang="en-US"/>
        </a:p>
      </dgm:t>
    </dgm:pt>
    <dgm:pt modelId="{A59EE3A2-707C-43C7-8A6C-2C0F18D7AEDE}" type="sibTrans" cxnId="{6FDD076E-0046-4B7D-9BAE-62D6D665E561}">
      <dgm:prSet/>
      <dgm:spPr/>
      <dgm:t>
        <a:bodyPr/>
        <a:lstStyle/>
        <a:p>
          <a:endParaRPr lang="en-US"/>
        </a:p>
      </dgm:t>
    </dgm:pt>
    <dgm:pt modelId="{3310CDC7-5C43-46D0-B189-03F9AC640A0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Features</a:t>
          </a:r>
          <a:endParaRPr lang="en-US"/>
        </a:p>
      </dgm:t>
    </dgm:pt>
    <dgm:pt modelId="{56FEFFFD-BA03-42A4-A51E-994092D37ED0}" type="parTrans" cxnId="{4812792D-BB01-408A-A6D2-7ECE236FF9C3}">
      <dgm:prSet/>
      <dgm:spPr/>
      <dgm:t>
        <a:bodyPr/>
        <a:lstStyle/>
        <a:p>
          <a:endParaRPr lang="en-US"/>
        </a:p>
      </dgm:t>
    </dgm:pt>
    <dgm:pt modelId="{2E8F61CE-C2DE-42C0-B5A9-58105A46983D}" type="sibTrans" cxnId="{4812792D-BB01-408A-A6D2-7ECE236FF9C3}">
      <dgm:prSet/>
      <dgm:spPr/>
      <dgm:t>
        <a:bodyPr/>
        <a:lstStyle/>
        <a:p>
          <a:endParaRPr lang="en-US"/>
        </a:p>
      </dgm:t>
    </dgm:pt>
    <dgm:pt modelId="{390442C5-B935-4CD5-9872-7C14AA5E762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How to use</a:t>
          </a:r>
          <a:endParaRPr lang="en-US" dirty="0"/>
        </a:p>
      </dgm:t>
    </dgm:pt>
    <dgm:pt modelId="{9C1C66E7-A9FC-4A4D-9A20-0F66A1E1AADC}" type="parTrans" cxnId="{05FFA50A-4AD1-4BDD-9F99-7D34E1B6A8C0}">
      <dgm:prSet/>
      <dgm:spPr/>
      <dgm:t>
        <a:bodyPr/>
        <a:lstStyle/>
        <a:p>
          <a:endParaRPr lang="en-US"/>
        </a:p>
      </dgm:t>
    </dgm:pt>
    <dgm:pt modelId="{EA619248-5DF0-43B8-9A62-BBD38B0E73FB}" type="sibTrans" cxnId="{05FFA50A-4AD1-4BDD-9F99-7D34E1B6A8C0}">
      <dgm:prSet/>
      <dgm:spPr/>
      <dgm:t>
        <a:bodyPr/>
        <a:lstStyle/>
        <a:p>
          <a:endParaRPr lang="en-US"/>
        </a:p>
      </dgm:t>
    </dgm:pt>
    <dgm:pt modelId="{FC9CE5A9-DB10-43EF-B53A-20C4BD3EA7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Future Ideas to consider</a:t>
          </a:r>
          <a:endParaRPr lang="en-US" dirty="0"/>
        </a:p>
      </dgm:t>
    </dgm:pt>
    <dgm:pt modelId="{E2867E01-0CC4-45DB-88C8-03AF0D22E0E1}" type="parTrans" cxnId="{9BB620CF-7348-4C51-9FB0-12AFE4232E97}">
      <dgm:prSet/>
      <dgm:spPr/>
      <dgm:t>
        <a:bodyPr/>
        <a:lstStyle/>
        <a:p>
          <a:endParaRPr lang="en-US"/>
        </a:p>
      </dgm:t>
    </dgm:pt>
    <dgm:pt modelId="{84ECF138-705B-457B-8F33-91539B07F526}" type="sibTrans" cxnId="{9BB620CF-7348-4C51-9FB0-12AFE4232E97}">
      <dgm:prSet/>
      <dgm:spPr/>
      <dgm:t>
        <a:bodyPr/>
        <a:lstStyle/>
        <a:p>
          <a:endParaRPr lang="en-US"/>
        </a:p>
      </dgm:t>
    </dgm:pt>
    <dgm:pt modelId="{555CC23B-566E-47CD-8807-9215650404AA}" type="pres">
      <dgm:prSet presAssocID="{FEDBBCAD-9D2D-4708-A4F8-70CEA4BDD307}" presName="root" presStyleCnt="0">
        <dgm:presLayoutVars>
          <dgm:dir/>
          <dgm:resizeHandles val="exact"/>
        </dgm:presLayoutVars>
      </dgm:prSet>
      <dgm:spPr/>
    </dgm:pt>
    <dgm:pt modelId="{59D39F99-0334-42FF-9C6C-292159299534}" type="pres">
      <dgm:prSet presAssocID="{F17656D6-7047-4C18-9562-4839FA43B952}" presName="compNode" presStyleCnt="0"/>
      <dgm:spPr/>
    </dgm:pt>
    <dgm:pt modelId="{092065E6-3C7F-4AEE-ADDC-D5A0920CA8F0}" type="pres">
      <dgm:prSet presAssocID="{F17656D6-7047-4C18-9562-4839FA43B952}" presName="iconBgRect" presStyleLbl="bgShp" presStyleIdx="0" presStyleCnt="4"/>
      <dgm:spPr/>
    </dgm:pt>
    <dgm:pt modelId="{EBDDA49D-EBDD-4AE1-A3E5-3B691B1EC75C}" type="pres">
      <dgm:prSet presAssocID="{F17656D6-7047-4C18-9562-4839FA43B95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 with solid fill"/>
        </a:ext>
      </dgm:extLst>
    </dgm:pt>
    <dgm:pt modelId="{C98F6844-CD66-4E9C-9EC9-0D9C100A318C}" type="pres">
      <dgm:prSet presAssocID="{F17656D6-7047-4C18-9562-4839FA43B952}" presName="spaceRect" presStyleCnt="0"/>
      <dgm:spPr/>
    </dgm:pt>
    <dgm:pt modelId="{73F267B2-6F0F-4F31-8A5C-9619B83BB919}" type="pres">
      <dgm:prSet presAssocID="{F17656D6-7047-4C18-9562-4839FA43B952}" presName="textRect" presStyleLbl="revTx" presStyleIdx="0" presStyleCnt="4">
        <dgm:presLayoutVars>
          <dgm:chMax val="1"/>
          <dgm:chPref val="1"/>
        </dgm:presLayoutVars>
      </dgm:prSet>
      <dgm:spPr/>
    </dgm:pt>
    <dgm:pt modelId="{880A67A4-50EB-4334-BA90-E074D0510243}" type="pres">
      <dgm:prSet presAssocID="{A59EE3A2-707C-43C7-8A6C-2C0F18D7AEDE}" presName="sibTrans" presStyleCnt="0"/>
      <dgm:spPr/>
    </dgm:pt>
    <dgm:pt modelId="{0844C1B4-CC4F-4622-90A8-7FCB4146E79E}" type="pres">
      <dgm:prSet presAssocID="{3310CDC7-5C43-46D0-B189-03F9AC640A00}" presName="compNode" presStyleCnt="0"/>
      <dgm:spPr/>
    </dgm:pt>
    <dgm:pt modelId="{CC037B2C-0F1C-4B57-A8D4-5170CDD05DC3}" type="pres">
      <dgm:prSet presAssocID="{3310CDC7-5C43-46D0-B189-03F9AC640A00}" presName="iconBgRect" presStyleLbl="bgShp" presStyleIdx="1" presStyleCnt="4"/>
      <dgm:spPr/>
    </dgm:pt>
    <dgm:pt modelId="{A3F8DBA3-71E7-431C-B6AD-E2CA479D9258}" type="pres">
      <dgm:prSet presAssocID="{3310CDC7-5C43-46D0-B189-03F9AC640A0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Checked with solid fill"/>
        </a:ext>
      </dgm:extLst>
    </dgm:pt>
    <dgm:pt modelId="{EE2163E8-BF19-4D19-A357-74368008B555}" type="pres">
      <dgm:prSet presAssocID="{3310CDC7-5C43-46D0-B189-03F9AC640A00}" presName="spaceRect" presStyleCnt="0"/>
      <dgm:spPr/>
    </dgm:pt>
    <dgm:pt modelId="{6E19FAE7-5075-4BAE-896B-D96CAA16CBC3}" type="pres">
      <dgm:prSet presAssocID="{3310CDC7-5C43-46D0-B189-03F9AC640A00}" presName="textRect" presStyleLbl="revTx" presStyleIdx="1" presStyleCnt="4">
        <dgm:presLayoutVars>
          <dgm:chMax val="1"/>
          <dgm:chPref val="1"/>
        </dgm:presLayoutVars>
      </dgm:prSet>
      <dgm:spPr/>
    </dgm:pt>
    <dgm:pt modelId="{354DBF24-8D53-43C0-936F-33083F428EB4}" type="pres">
      <dgm:prSet presAssocID="{2E8F61CE-C2DE-42C0-B5A9-58105A46983D}" presName="sibTrans" presStyleCnt="0"/>
      <dgm:spPr/>
    </dgm:pt>
    <dgm:pt modelId="{28F675D6-BF7A-44DD-A286-7ABA48D7F15F}" type="pres">
      <dgm:prSet presAssocID="{390442C5-B935-4CD5-9872-7C14AA5E7620}" presName="compNode" presStyleCnt="0"/>
      <dgm:spPr/>
    </dgm:pt>
    <dgm:pt modelId="{BCDCC1B2-9681-410D-B1CF-7EF543A0C164}" type="pres">
      <dgm:prSet presAssocID="{390442C5-B935-4CD5-9872-7C14AA5E7620}" presName="iconBgRect" presStyleLbl="bgShp" presStyleIdx="2" presStyleCnt="4"/>
      <dgm:spPr/>
    </dgm:pt>
    <dgm:pt modelId="{55F4DF1E-174A-45E5-9AB6-89BB4F85A91B}" type="pres">
      <dgm:prSet presAssocID="{390442C5-B935-4CD5-9872-7C14AA5E762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ass with solid fill"/>
        </a:ext>
      </dgm:extLst>
    </dgm:pt>
    <dgm:pt modelId="{FDCB827A-7752-429B-B1AE-4B2E24D60979}" type="pres">
      <dgm:prSet presAssocID="{390442C5-B935-4CD5-9872-7C14AA5E7620}" presName="spaceRect" presStyleCnt="0"/>
      <dgm:spPr/>
    </dgm:pt>
    <dgm:pt modelId="{3D6809E0-F09C-463E-A7BF-98D1AA02BEC3}" type="pres">
      <dgm:prSet presAssocID="{390442C5-B935-4CD5-9872-7C14AA5E7620}" presName="textRect" presStyleLbl="revTx" presStyleIdx="2" presStyleCnt="4">
        <dgm:presLayoutVars>
          <dgm:chMax val="1"/>
          <dgm:chPref val="1"/>
        </dgm:presLayoutVars>
      </dgm:prSet>
      <dgm:spPr/>
    </dgm:pt>
    <dgm:pt modelId="{FC8E2DB1-D9C0-4F20-BED7-9CF612356A58}" type="pres">
      <dgm:prSet presAssocID="{EA619248-5DF0-43B8-9A62-BBD38B0E73FB}" presName="sibTrans" presStyleCnt="0"/>
      <dgm:spPr/>
    </dgm:pt>
    <dgm:pt modelId="{DF42E16D-2557-4B52-8921-7A8B46E89772}" type="pres">
      <dgm:prSet presAssocID="{FC9CE5A9-DB10-43EF-B53A-20C4BD3EA708}" presName="compNode" presStyleCnt="0"/>
      <dgm:spPr/>
    </dgm:pt>
    <dgm:pt modelId="{9D4D5668-2FBB-469D-B43F-F023584EE5E3}" type="pres">
      <dgm:prSet presAssocID="{FC9CE5A9-DB10-43EF-B53A-20C4BD3EA708}" presName="iconBgRect" presStyleLbl="bgShp" presStyleIdx="3" presStyleCnt="4"/>
      <dgm:spPr/>
    </dgm:pt>
    <dgm:pt modelId="{95ACDC4A-7939-4A0E-B466-0B481171F405}" type="pres">
      <dgm:prSet presAssocID="{FC9CE5A9-DB10-43EF-B53A-20C4BD3EA708}" presName="iconRect" presStyleLbl="node1" presStyleIdx="3" presStyleCnt="4" custScaleX="120323" custScaleY="10419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Thought with solid fill"/>
        </a:ext>
      </dgm:extLst>
    </dgm:pt>
    <dgm:pt modelId="{719601B1-AC2A-4FA1-83AC-8DACDEE91439}" type="pres">
      <dgm:prSet presAssocID="{FC9CE5A9-DB10-43EF-B53A-20C4BD3EA708}" presName="spaceRect" presStyleCnt="0"/>
      <dgm:spPr/>
    </dgm:pt>
    <dgm:pt modelId="{9F47FF09-6358-46B7-95FE-2647AE4CF087}" type="pres">
      <dgm:prSet presAssocID="{FC9CE5A9-DB10-43EF-B53A-20C4BD3EA70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5FFA50A-4AD1-4BDD-9F99-7D34E1B6A8C0}" srcId="{FEDBBCAD-9D2D-4708-A4F8-70CEA4BDD307}" destId="{390442C5-B935-4CD5-9872-7C14AA5E7620}" srcOrd="2" destOrd="0" parTransId="{9C1C66E7-A9FC-4A4D-9A20-0F66A1E1AADC}" sibTransId="{EA619248-5DF0-43B8-9A62-BBD38B0E73FB}"/>
    <dgm:cxn modelId="{4812792D-BB01-408A-A6D2-7ECE236FF9C3}" srcId="{FEDBBCAD-9D2D-4708-A4F8-70CEA4BDD307}" destId="{3310CDC7-5C43-46D0-B189-03F9AC640A00}" srcOrd="1" destOrd="0" parTransId="{56FEFFFD-BA03-42A4-A51E-994092D37ED0}" sibTransId="{2E8F61CE-C2DE-42C0-B5A9-58105A46983D}"/>
    <dgm:cxn modelId="{56691D35-7015-4BFF-B7CF-45CE463A8AE1}" type="presOf" srcId="{FEDBBCAD-9D2D-4708-A4F8-70CEA4BDD307}" destId="{555CC23B-566E-47CD-8807-9215650404AA}" srcOrd="0" destOrd="0" presId="urn:microsoft.com/office/officeart/2018/5/layout/IconCircleLabelList"/>
    <dgm:cxn modelId="{D700D341-A13E-4ED7-BC7A-FD930F685E9C}" type="presOf" srcId="{F17656D6-7047-4C18-9562-4839FA43B952}" destId="{73F267B2-6F0F-4F31-8A5C-9619B83BB919}" srcOrd="0" destOrd="0" presId="urn:microsoft.com/office/officeart/2018/5/layout/IconCircleLabelList"/>
    <dgm:cxn modelId="{6FDD076E-0046-4B7D-9BAE-62D6D665E561}" srcId="{FEDBBCAD-9D2D-4708-A4F8-70CEA4BDD307}" destId="{F17656D6-7047-4C18-9562-4839FA43B952}" srcOrd="0" destOrd="0" parTransId="{2D435D82-7E91-41E2-AF90-925E5A854BA5}" sibTransId="{A59EE3A2-707C-43C7-8A6C-2C0F18D7AEDE}"/>
    <dgm:cxn modelId="{56C33352-7BA3-4DAA-B033-1CD1CECFAD2A}" type="presOf" srcId="{FC9CE5A9-DB10-43EF-B53A-20C4BD3EA708}" destId="{9F47FF09-6358-46B7-95FE-2647AE4CF087}" srcOrd="0" destOrd="0" presId="urn:microsoft.com/office/officeart/2018/5/layout/IconCircleLabelList"/>
    <dgm:cxn modelId="{43605C75-98AA-4E83-8EDD-E4CEEEE5CBE7}" type="presOf" srcId="{390442C5-B935-4CD5-9872-7C14AA5E7620}" destId="{3D6809E0-F09C-463E-A7BF-98D1AA02BEC3}" srcOrd="0" destOrd="0" presId="urn:microsoft.com/office/officeart/2018/5/layout/IconCircleLabelList"/>
    <dgm:cxn modelId="{F4497979-BB87-45B3-B87A-02082BE2E655}" type="presOf" srcId="{3310CDC7-5C43-46D0-B189-03F9AC640A00}" destId="{6E19FAE7-5075-4BAE-896B-D96CAA16CBC3}" srcOrd="0" destOrd="0" presId="urn:microsoft.com/office/officeart/2018/5/layout/IconCircleLabelList"/>
    <dgm:cxn modelId="{9BB620CF-7348-4C51-9FB0-12AFE4232E97}" srcId="{FEDBBCAD-9D2D-4708-A4F8-70CEA4BDD307}" destId="{FC9CE5A9-DB10-43EF-B53A-20C4BD3EA708}" srcOrd="3" destOrd="0" parTransId="{E2867E01-0CC4-45DB-88C8-03AF0D22E0E1}" sibTransId="{84ECF138-705B-457B-8F33-91539B07F526}"/>
    <dgm:cxn modelId="{7A7EF4EB-9E45-4C53-9028-F9EEB1802ABA}" type="presParOf" srcId="{555CC23B-566E-47CD-8807-9215650404AA}" destId="{59D39F99-0334-42FF-9C6C-292159299534}" srcOrd="0" destOrd="0" presId="urn:microsoft.com/office/officeart/2018/5/layout/IconCircleLabelList"/>
    <dgm:cxn modelId="{47813AC9-D7A2-4771-A008-178C14ACF1D3}" type="presParOf" srcId="{59D39F99-0334-42FF-9C6C-292159299534}" destId="{092065E6-3C7F-4AEE-ADDC-D5A0920CA8F0}" srcOrd="0" destOrd="0" presId="urn:microsoft.com/office/officeart/2018/5/layout/IconCircleLabelList"/>
    <dgm:cxn modelId="{C5395590-CBFF-41BF-81E9-1E45178CCF21}" type="presParOf" srcId="{59D39F99-0334-42FF-9C6C-292159299534}" destId="{EBDDA49D-EBDD-4AE1-A3E5-3B691B1EC75C}" srcOrd="1" destOrd="0" presId="urn:microsoft.com/office/officeart/2018/5/layout/IconCircleLabelList"/>
    <dgm:cxn modelId="{2152FB89-BE56-42E0-B5E1-C249DA1878C2}" type="presParOf" srcId="{59D39F99-0334-42FF-9C6C-292159299534}" destId="{C98F6844-CD66-4E9C-9EC9-0D9C100A318C}" srcOrd="2" destOrd="0" presId="urn:microsoft.com/office/officeart/2018/5/layout/IconCircleLabelList"/>
    <dgm:cxn modelId="{FEAE910C-5CE3-47A4-85BC-D3195A1421C3}" type="presParOf" srcId="{59D39F99-0334-42FF-9C6C-292159299534}" destId="{73F267B2-6F0F-4F31-8A5C-9619B83BB919}" srcOrd="3" destOrd="0" presId="urn:microsoft.com/office/officeart/2018/5/layout/IconCircleLabelList"/>
    <dgm:cxn modelId="{01887527-78D4-4082-B1DD-B66118452ACC}" type="presParOf" srcId="{555CC23B-566E-47CD-8807-9215650404AA}" destId="{880A67A4-50EB-4334-BA90-E074D0510243}" srcOrd="1" destOrd="0" presId="urn:microsoft.com/office/officeart/2018/5/layout/IconCircleLabelList"/>
    <dgm:cxn modelId="{0B413055-133E-4ED5-BC90-548F65567A32}" type="presParOf" srcId="{555CC23B-566E-47CD-8807-9215650404AA}" destId="{0844C1B4-CC4F-4622-90A8-7FCB4146E79E}" srcOrd="2" destOrd="0" presId="urn:microsoft.com/office/officeart/2018/5/layout/IconCircleLabelList"/>
    <dgm:cxn modelId="{4DE278EC-BDD8-488E-99D0-40386198B067}" type="presParOf" srcId="{0844C1B4-CC4F-4622-90A8-7FCB4146E79E}" destId="{CC037B2C-0F1C-4B57-A8D4-5170CDD05DC3}" srcOrd="0" destOrd="0" presId="urn:microsoft.com/office/officeart/2018/5/layout/IconCircleLabelList"/>
    <dgm:cxn modelId="{8FA3AFD7-9829-4C5C-B8BE-6A1E75002122}" type="presParOf" srcId="{0844C1B4-CC4F-4622-90A8-7FCB4146E79E}" destId="{A3F8DBA3-71E7-431C-B6AD-E2CA479D9258}" srcOrd="1" destOrd="0" presId="urn:microsoft.com/office/officeart/2018/5/layout/IconCircleLabelList"/>
    <dgm:cxn modelId="{5C21E45E-115A-4CC3-A80F-31FA82F9C09E}" type="presParOf" srcId="{0844C1B4-CC4F-4622-90A8-7FCB4146E79E}" destId="{EE2163E8-BF19-4D19-A357-74368008B555}" srcOrd="2" destOrd="0" presId="urn:microsoft.com/office/officeart/2018/5/layout/IconCircleLabelList"/>
    <dgm:cxn modelId="{E34CCC62-0EF0-4417-8EB8-2F76997F0A85}" type="presParOf" srcId="{0844C1B4-CC4F-4622-90A8-7FCB4146E79E}" destId="{6E19FAE7-5075-4BAE-896B-D96CAA16CBC3}" srcOrd="3" destOrd="0" presId="urn:microsoft.com/office/officeart/2018/5/layout/IconCircleLabelList"/>
    <dgm:cxn modelId="{FB8FA947-D10A-4FB3-B3E2-7423981CB29F}" type="presParOf" srcId="{555CC23B-566E-47CD-8807-9215650404AA}" destId="{354DBF24-8D53-43C0-936F-33083F428EB4}" srcOrd="3" destOrd="0" presId="urn:microsoft.com/office/officeart/2018/5/layout/IconCircleLabelList"/>
    <dgm:cxn modelId="{90E4A6C6-2422-4DE7-BB91-FA255921F7BA}" type="presParOf" srcId="{555CC23B-566E-47CD-8807-9215650404AA}" destId="{28F675D6-BF7A-44DD-A286-7ABA48D7F15F}" srcOrd="4" destOrd="0" presId="urn:microsoft.com/office/officeart/2018/5/layout/IconCircleLabelList"/>
    <dgm:cxn modelId="{00235D15-9562-4013-9F1E-122C81F6F7C4}" type="presParOf" srcId="{28F675D6-BF7A-44DD-A286-7ABA48D7F15F}" destId="{BCDCC1B2-9681-410D-B1CF-7EF543A0C164}" srcOrd="0" destOrd="0" presId="urn:microsoft.com/office/officeart/2018/5/layout/IconCircleLabelList"/>
    <dgm:cxn modelId="{90B380A5-44B3-4E2B-93D3-ADF4452E9B05}" type="presParOf" srcId="{28F675D6-BF7A-44DD-A286-7ABA48D7F15F}" destId="{55F4DF1E-174A-45E5-9AB6-89BB4F85A91B}" srcOrd="1" destOrd="0" presId="urn:microsoft.com/office/officeart/2018/5/layout/IconCircleLabelList"/>
    <dgm:cxn modelId="{BFCC23DF-50E9-4FFF-A58A-D744B9A52349}" type="presParOf" srcId="{28F675D6-BF7A-44DD-A286-7ABA48D7F15F}" destId="{FDCB827A-7752-429B-B1AE-4B2E24D60979}" srcOrd="2" destOrd="0" presId="urn:microsoft.com/office/officeart/2018/5/layout/IconCircleLabelList"/>
    <dgm:cxn modelId="{E9D49A43-EF13-4C24-A0D0-98AF14E9F699}" type="presParOf" srcId="{28F675D6-BF7A-44DD-A286-7ABA48D7F15F}" destId="{3D6809E0-F09C-463E-A7BF-98D1AA02BEC3}" srcOrd="3" destOrd="0" presId="urn:microsoft.com/office/officeart/2018/5/layout/IconCircleLabelList"/>
    <dgm:cxn modelId="{5F1B0267-FA68-4B5D-8CF7-20DB26D81DD9}" type="presParOf" srcId="{555CC23B-566E-47CD-8807-9215650404AA}" destId="{FC8E2DB1-D9C0-4F20-BED7-9CF612356A58}" srcOrd="5" destOrd="0" presId="urn:microsoft.com/office/officeart/2018/5/layout/IconCircleLabelList"/>
    <dgm:cxn modelId="{59A041AD-AF63-4342-A438-EBE0CD57327F}" type="presParOf" srcId="{555CC23B-566E-47CD-8807-9215650404AA}" destId="{DF42E16D-2557-4B52-8921-7A8B46E89772}" srcOrd="6" destOrd="0" presId="urn:microsoft.com/office/officeart/2018/5/layout/IconCircleLabelList"/>
    <dgm:cxn modelId="{E8332DB9-1592-46B1-8325-7E2ACAF8A359}" type="presParOf" srcId="{DF42E16D-2557-4B52-8921-7A8B46E89772}" destId="{9D4D5668-2FBB-469D-B43F-F023584EE5E3}" srcOrd="0" destOrd="0" presId="urn:microsoft.com/office/officeart/2018/5/layout/IconCircleLabelList"/>
    <dgm:cxn modelId="{EE8B4CBB-3E93-4135-B7E8-6849F48FA638}" type="presParOf" srcId="{DF42E16D-2557-4B52-8921-7A8B46E89772}" destId="{95ACDC4A-7939-4A0E-B466-0B481171F405}" srcOrd="1" destOrd="0" presId="urn:microsoft.com/office/officeart/2018/5/layout/IconCircleLabelList"/>
    <dgm:cxn modelId="{A17A05B0-1204-40F0-B0BE-0CF687D8F917}" type="presParOf" srcId="{DF42E16D-2557-4B52-8921-7A8B46E89772}" destId="{719601B1-AC2A-4FA1-83AC-8DACDEE91439}" srcOrd="2" destOrd="0" presId="urn:microsoft.com/office/officeart/2018/5/layout/IconCircleLabelList"/>
    <dgm:cxn modelId="{760F6BEC-3A02-4049-945C-263DFE5BA91F}" type="presParOf" srcId="{DF42E16D-2557-4B52-8921-7A8B46E89772}" destId="{9F47FF09-6358-46B7-95FE-2647AE4CF08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F94143-ED7C-43C0-856A-CC07D3265362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D7C414-E463-43F8-8E37-348108F716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Run Command:  </a:t>
          </a:r>
        </a:p>
        <a:p>
          <a:pPr>
            <a:lnSpc>
              <a:spcPct val="100000"/>
            </a:lnSpc>
          </a:pPr>
          <a:r>
            <a:rPr lang="en-IN" sz="1800" b="0" dirty="0" err="1"/>
            <a:t>bsub</a:t>
          </a:r>
          <a:r>
            <a:rPr lang="en-IN" sz="1800" b="0" dirty="0"/>
            <a:t> -R "</a:t>
          </a:r>
          <a:r>
            <a:rPr lang="en-IN" sz="1800" b="0" dirty="0" err="1"/>
            <a:t>rUsage</a:t>
          </a:r>
          <a:r>
            <a:rPr lang="en-IN" sz="1800" b="0" dirty="0"/>
            <a:t>[RAM=10000]" python3 logtriage.py</a:t>
          </a:r>
          <a:endParaRPr lang="en-US" sz="1800" dirty="0"/>
        </a:p>
      </dgm:t>
    </dgm:pt>
    <dgm:pt modelId="{39722BD9-3536-435E-ABC9-FB0CE7AA27EB}" type="parTrans" cxnId="{37F04AC5-BA26-4F5C-BCD1-758774167935}">
      <dgm:prSet/>
      <dgm:spPr/>
      <dgm:t>
        <a:bodyPr/>
        <a:lstStyle/>
        <a:p>
          <a:endParaRPr lang="en-US" sz="1800"/>
        </a:p>
      </dgm:t>
    </dgm:pt>
    <dgm:pt modelId="{D0B3A575-A666-43D3-B975-CE3EA0BB2233}" type="sibTrans" cxnId="{37F04AC5-BA26-4F5C-BCD1-758774167935}">
      <dgm:prSet/>
      <dgm:spPr/>
      <dgm:t>
        <a:bodyPr/>
        <a:lstStyle/>
        <a:p>
          <a:endParaRPr lang="en-US" sz="1800"/>
        </a:p>
      </dgm:t>
    </dgm:pt>
    <dgm:pt modelId="{4CD11270-121A-4303-B41F-EA940F355DB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Required packages:  </a:t>
          </a:r>
        </a:p>
        <a:p>
          <a:pPr>
            <a:lnSpc>
              <a:spcPct val="100000"/>
            </a:lnSpc>
          </a:pPr>
          <a:r>
            <a:rPr lang="en-IN" sz="1800" dirty="0"/>
            <a:t>PyQt5, matplotlib, </a:t>
          </a:r>
          <a:r>
            <a:rPr lang="en-IN" sz="1800" dirty="0" err="1"/>
            <a:t>psutil</a:t>
          </a:r>
          <a:r>
            <a:rPr lang="en-IN" sz="1800" dirty="0"/>
            <a:t>, </a:t>
          </a:r>
          <a:r>
            <a:rPr lang="en-IN" sz="1800" dirty="0" err="1"/>
            <a:t>numpy</a:t>
          </a:r>
          <a:endParaRPr lang="en-US" sz="1800" dirty="0"/>
        </a:p>
      </dgm:t>
    </dgm:pt>
    <dgm:pt modelId="{AEEA1234-FA11-4D50-A166-731730966F44}" type="parTrans" cxnId="{11A38E45-CE65-4AEC-8AB2-F79B6E3BC882}">
      <dgm:prSet/>
      <dgm:spPr/>
      <dgm:t>
        <a:bodyPr/>
        <a:lstStyle/>
        <a:p>
          <a:endParaRPr lang="en-US" sz="1800"/>
        </a:p>
      </dgm:t>
    </dgm:pt>
    <dgm:pt modelId="{B03D58D3-A860-40C9-A769-6D608A276B0E}" type="sibTrans" cxnId="{11A38E45-CE65-4AEC-8AB2-F79B6E3BC882}">
      <dgm:prSet/>
      <dgm:spPr/>
      <dgm:t>
        <a:bodyPr/>
        <a:lstStyle/>
        <a:p>
          <a:endParaRPr lang="en-US" sz="1800"/>
        </a:p>
      </dgm:t>
    </dgm:pt>
    <dgm:pt modelId="{E4B905C1-1D6B-4EA2-AF93-2ECF7CE2B11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Package installation steps: </a:t>
          </a:r>
        </a:p>
        <a:p>
          <a:pPr>
            <a:lnSpc>
              <a:spcPct val="100000"/>
            </a:lnSpc>
          </a:pPr>
          <a:r>
            <a:rPr lang="en-IN" sz="1800" dirty="0"/>
            <a:t>pip3 install &lt;</a:t>
          </a:r>
          <a:r>
            <a:rPr lang="en-IN" sz="1800" dirty="0" err="1"/>
            <a:t>pkg_name</a:t>
          </a:r>
          <a:r>
            <a:rPr lang="en-IN" sz="1800" dirty="0"/>
            <a:t>&gt;</a:t>
          </a:r>
          <a:endParaRPr lang="en-US" sz="1800" dirty="0"/>
        </a:p>
      </dgm:t>
    </dgm:pt>
    <dgm:pt modelId="{8A02A7D0-8235-4A23-BABC-F31186ADAFBE}" type="parTrans" cxnId="{F04E38BD-1C88-4CC8-8ABE-EFE7BF34F276}">
      <dgm:prSet/>
      <dgm:spPr/>
      <dgm:t>
        <a:bodyPr/>
        <a:lstStyle/>
        <a:p>
          <a:endParaRPr lang="en-US" sz="1800"/>
        </a:p>
      </dgm:t>
    </dgm:pt>
    <dgm:pt modelId="{C9B8578F-E843-47BF-AF34-B94AC6EAA960}" type="sibTrans" cxnId="{F04E38BD-1C88-4CC8-8ABE-EFE7BF34F276}">
      <dgm:prSet/>
      <dgm:spPr/>
      <dgm:t>
        <a:bodyPr/>
        <a:lstStyle/>
        <a:p>
          <a:endParaRPr lang="en-US" sz="1800"/>
        </a:p>
      </dgm:t>
    </dgm:pt>
    <dgm:pt modelId="{D891B563-8DAF-42DD-932D-46045D817D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/>
            <a:t>Requirement: </a:t>
          </a:r>
          <a:r>
            <a:rPr lang="en-IN" sz="1800" dirty="0"/>
            <a:t>Python 3.7+</a:t>
          </a:r>
          <a:endParaRPr lang="en-US" sz="1800" dirty="0"/>
        </a:p>
      </dgm:t>
    </dgm:pt>
    <dgm:pt modelId="{3F45F661-BF96-4689-81F3-E5C1A6FDD9C2}" type="parTrans" cxnId="{15205DF9-29BF-48B5-BB89-62CA8C071AE0}">
      <dgm:prSet/>
      <dgm:spPr/>
      <dgm:t>
        <a:bodyPr/>
        <a:lstStyle/>
        <a:p>
          <a:endParaRPr lang="en-US" sz="1800"/>
        </a:p>
      </dgm:t>
    </dgm:pt>
    <dgm:pt modelId="{10405BEB-D2E6-4EFC-9374-24572B1A7D2E}" type="sibTrans" cxnId="{15205DF9-29BF-48B5-BB89-62CA8C071AE0}">
      <dgm:prSet/>
      <dgm:spPr/>
      <dgm:t>
        <a:bodyPr/>
        <a:lstStyle/>
        <a:p>
          <a:endParaRPr lang="en-US" sz="1800"/>
        </a:p>
      </dgm:t>
    </dgm:pt>
    <dgm:pt modelId="{6A261F3E-A770-4009-8582-41BB41DDBCE2}" type="pres">
      <dgm:prSet presAssocID="{B2F94143-ED7C-43C0-856A-CC07D3265362}" presName="root" presStyleCnt="0">
        <dgm:presLayoutVars>
          <dgm:dir/>
          <dgm:resizeHandles val="exact"/>
        </dgm:presLayoutVars>
      </dgm:prSet>
      <dgm:spPr/>
    </dgm:pt>
    <dgm:pt modelId="{A40C383A-080C-4BF2-A741-F19C83C8F18F}" type="pres">
      <dgm:prSet presAssocID="{78D7C414-E463-43F8-8E37-348108F716B4}" presName="compNode" presStyleCnt="0"/>
      <dgm:spPr/>
    </dgm:pt>
    <dgm:pt modelId="{921305A7-A74A-46B3-A069-B240A12B3F32}" type="pres">
      <dgm:prSet presAssocID="{78D7C414-E463-43F8-8E37-348108F716B4}" presName="bgRect" presStyleLbl="bgShp" presStyleIdx="0" presStyleCnt="4"/>
      <dgm:spPr/>
    </dgm:pt>
    <dgm:pt modelId="{D18962F5-BDFD-4007-AB07-13CDD15992FB}" type="pres">
      <dgm:prSet presAssocID="{78D7C414-E463-43F8-8E37-348108F716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8666C9E6-DE5E-42D6-8D22-6BD608975273}" type="pres">
      <dgm:prSet presAssocID="{78D7C414-E463-43F8-8E37-348108F716B4}" presName="spaceRect" presStyleCnt="0"/>
      <dgm:spPr/>
    </dgm:pt>
    <dgm:pt modelId="{BE117F84-2FFE-4D72-BDB5-D4E7458B1F57}" type="pres">
      <dgm:prSet presAssocID="{78D7C414-E463-43F8-8E37-348108F716B4}" presName="parTx" presStyleLbl="revTx" presStyleIdx="0" presStyleCnt="4" custScaleX="97022" custScaleY="92599" custLinFactNeighborY="1886">
        <dgm:presLayoutVars>
          <dgm:chMax val="0"/>
          <dgm:chPref val="0"/>
        </dgm:presLayoutVars>
      </dgm:prSet>
      <dgm:spPr/>
    </dgm:pt>
    <dgm:pt modelId="{A5487A8F-57C2-44C9-B854-EC8968174058}" type="pres">
      <dgm:prSet presAssocID="{D0B3A575-A666-43D3-B975-CE3EA0BB2233}" presName="sibTrans" presStyleCnt="0"/>
      <dgm:spPr/>
    </dgm:pt>
    <dgm:pt modelId="{1360F3BF-7FEC-4492-B67D-6983BC14616B}" type="pres">
      <dgm:prSet presAssocID="{D891B563-8DAF-42DD-932D-46045D817D7B}" presName="compNode" presStyleCnt="0"/>
      <dgm:spPr/>
    </dgm:pt>
    <dgm:pt modelId="{B6E56C17-BD75-4DA4-886B-3EFC5489885C}" type="pres">
      <dgm:prSet presAssocID="{D891B563-8DAF-42DD-932D-46045D817D7B}" presName="bgRect" presStyleLbl="bgShp" presStyleIdx="1" presStyleCnt="4"/>
      <dgm:spPr/>
    </dgm:pt>
    <dgm:pt modelId="{C2E549DC-5065-496B-9668-37E194A6A27B}" type="pres">
      <dgm:prSet presAssocID="{D891B563-8DAF-42DD-932D-46045D817D7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with solid fill"/>
        </a:ext>
      </dgm:extLst>
    </dgm:pt>
    <dgm:pt modelId="{51CBBE84-9387-4434-8D0F-2E865821FDEB}" type="pres">
      <dgm:prSet presAssocID="{D891B563-8DAF-42DD-932D-46045D817D7B}" presName="spaceRect" presStyleCnt="0"/>
      <dgm:spPr/>
    </dgm:pt>
    <dgm:pt modelId="{31A0B360-0CE4-46A7-822D-C3E8852826C8}" type="pres">
      <dgm:prSet presAssocID="{D891B563-8DAF-42DD-932D-46045D817D7B}" presName="parTx" presStyleLbl="revTx" presStyleIdx="1" presStyleCnt="4">
        <dgm:presLayoutVars>
          <dgm:chMax val="0"/>
          <dgm:chPref val="0"/>
        </dgm:presLayoutVars>
      </dgm:prSet>
      <dgm:spPr/>
    </dgm:pt>
    <dgm:pt modelId="{8BA61300-558E-4E40-A351-1CCA8C0F077A}" type="pres">
      <dgm:prSet presAssocID="{10405BEB-D2E6-4EFC-9374-24572B1A7D2E}" presName="sibTrans" presStyleCnt="0"/>
      <dgm:spPr/>
    </dgm:pt>
    <dgm:pt modelId="{8E90EF9D-F42C-4415-8F4C-3E7DA3B7FABD}" type="pres">
      <dgm:prSet presAssocID="{4CD11270-121A-4303-B41F-EA940F355DBA}" presName="compNode" presStyleCnt="0"/>
      <dgm:spPr/>
    </dgm:pt>
    <dgm:pt modelId="{A1B845B4-54FD-46B7-A8E1-7DC2324666DD}" type="pres">
      <dgm:prSet presAssocID="{4CD11270-121A-4303-B41F-EA940F355DBA}" presName="bgRect" presStyleLbl="bgShp" presStyleIdx="2" presStyleCnt="4"/>
      <dgm:spPr/>
    </dgm:pt>
    <dgm:pt modelId="{0F6E5298-6C27-4814-96C1-A394F017DCFB}" type="pres">
      <dgm:prSet presAssocID="{4CD11270-121A-4303-B41F-EA940F355DB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 with solid fill"/>
        </a:ext>
      </dgm:extLst>
    </dgm:pt>
    <dgm:pt modelId="{44F725FA-B3A6-417A-83FC-7649CC55BE8F}" type="pres">
      <dgm:prSet presAssocID="{4CD11270-121A-4303-B41F-EA940F355DBA}" presName="spaceRect" presStyleCnt="0"/>
      <dgm:spPr/>
    </dgm:pt>
    <dgm:pt modelId="{2BD89057-39DC-43AE-B6DA-364ABB3A46CF}" type="pres">
      <dgm:prSet presAssocID="{4CD11270-121A-4303-B41F-EA940F355DBA}" presName="parTx" presStyleLbl="revTx" presStyleIdx="2" presStyleCnt="4">
        <dgm:presLayoutVars>
          <dgm:chMax val="0"/>
          <dgm:chPref val="0"/>
        </dgm:presLayoutVars>
      </dgm:prSet>
      <dgm:spPr/>
    </dgm:pt>
    <dgm:pt modelId="{B6C05864-0A72-454E-A2AC-C819562C39CA}" type="pres">
      <dgm:prSet presAssocID="{B03D58D3-A860-40C9-A769-6D608A276B0E}" presName="sibTrans" presStyleCnt="0"/>
      <dgm:spPr/>
    </dgm:pt>
    <dgm:pt modelId="{05A2D4BB-0F78-43BD-A9AA-43D09499ACC7}" type="pres">
      <dgm:prSet presAssocID="{E4B905C1-1D6B-4EA2-AF93-2ECF7CE2B111}" presName="compNode" presStyleCnt="0"/>
      <dgm:spPr/>
    </dgm:pt>
    <dgm:pt modelId="{07F7E96F-2AFC-4183-9122-DF790EE42A02}" type="pres">
      <dgm:prSet presAssocID="{E4B905C1-1D6B-4EA2-AF93-2ECF7CE2B111}" presName="bgRect" presStyleLbl="bgShp" presStyleIdx="3" presStyleCnt="4"/>
      <dgm:spPr/>
    </dgm:pt>
    <dgm:pt modelId="{53224711-3CD3-4C88-9402-889E73FD5700}" type="pres">
      <dgm:prSet presAssocID="{E4B905C1-1D6B-4EA2-AF93-2ECF7CE2B11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nce steps with solid fill"/>
        </a:ext>
      </dgm:extLst>
    </dgm:pt>
    <dgm:pt modelId="{6E4788E6-7872-4A5C-A754-58087412A221}" type="pres">
      <dgm:prSet presAssocID="{E4B905C1-1D6B-4EA2-AF93-2ECF7CE2B111}" presName="spaceRect" presStyleCnt="0"/>
      <dgm:spPr/>
    </dgm:pt>
    <dgm:pt modelId="{0540DAFD-9586-4106-A230-CF757151C8E4}" type="pres">
      <dgm:prSet presAssocID="{E4B905C1-1D6B-4EA2-AF93-2ECF7CE2B11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1A38E45-CE65-4AEC-8AB2-F79B6E3BC882}" srcId="{B2F94143-ED7C-43C0-856A-CC07D3265362}" destId="{4CD11270-121A-4303-B41F-EA940F355DBA}" srcOrd="2" destOrd="0" parTransId="{AEEA1234-FA11-4D50-A166-731730966F44}" sibTransId="{B03D58D3-A860-40C9-A769-6D608A276B0E}"/>
    <dgm:cxn modelId="{FFC7D54A-C3D9-4E20-A70F-09C2389F26E1}" type="presOf" srcId="{E4B905C1-1D6B-4EA2-AF93-2ECF7CE2B111}" destId="{0540DAFD-9586-4106-A230-CF757151C8E4}" srcOrd="0" destOrd="0" presId="urn:microsoft.com/office/officeart/2018/2/layout/IconVerticalSolidList"/>
    <dgm:cxn modelId="{B173947C-7C11-470F-B39A-04EEC9E588BC}" type="presOf" srcId="{B2F94143-ED7C-43C0-856A-CC07D3265362}" destId="{6A261F3E-A770-4009-8582-41BB41DDBCE2}" srcOrd="0" destOrd="0" presId="urn:microsoft.com/office/officeart/2018/2/layout/IconVerticalSolidList"/>
    <dgm:cxn modelId="{DCCEC791-DA6E-41C1-AC49-4DF5A84B3393}" type="presOf" srcId="{4CD11270-121A-4303-B41F-EA940F355DBA}" destId="{2BD89057-39DC-43AE-B6DA-364ABB3A46CF}" srcOrd="0" destOrd="0" presId="urn:microsoft.com/office/officeart/2018/2/layout/IconVerticalSolidList"/>
    <dgm:cxn modelId="{F04E38BD-1C88-4CC8-8ABE-EFE7BF34F276}" srcId="{B2F94143-ED7C-43C0-856A-CC07D3265362}" destId="{E4B905C1-1D6B-4EA2-AF93-2ECF7CE2B111}" srcOrd="3" destOrd="0" parTransId="{8A02A7D0-8235-4A23-BABC-F31186ADAFBE}" sibTransId="{C9B8578F-E843-47BF-AF34-B94AC6EAA960}"/>
    <dgm:cxn modelId="{37F04AC5-BA26-4F5C-BCD1-758774167935}" srcId="{B2F94143-ED7C-43C0-856A-CC07D3265362}" destId="{78D7C414-E463-43F8-8E37-348108F716B4}" srcOrd="0" destOrd="0" parTransId="{39722BD9-3536-435E-ABC9-FB0CE7AA27EB}" sibTransId="{D0B3A575-A666-43D3-B975-CE3EA0BB2233}"/>
    <dgm:cxn modelId="{048DCFD1-0754-408C-AEC9-E6264E923B85}" type="presOf" srcId="{D891B563-8DAF-42DD-932D-46045D817D7B}" destId="{31A0B360-0CE4-46A7-822D-C3E8852826C8}" srcOrd="0" destOrd="0" presId="urn:microsoft.com/office/officeart/2018/2/layout/IconVerticalSolidList"/>
    <dgm:cxn modelId="{5A6980E2-0FFD-4821-B55F-2A08A5FB2BFE}" type="presOf" srcId="{78D7C414-E463-43F8-8E37-348108F716B4}" destId="{BE117F84-2FFE-4D72-BDB5-D4E7458B1F57}" srcOrd="0" destOrd="0" presId="urn:microsoft.com/office/officeart/2018/2/layout/IconVerticalSolidList"/>
    <dgm:cxn modelId="{15205DF9-29BF-48B5-BB89-62CA8C071AE0}" srcId="{B2F94143-ED7C-43C0-856A-CC07D3265362}" destId="{D891B563-8DAF-42DD-932D-46045D817D7B}" srcOrd="1" destOrd="0" parTransId="{3F45F661-BF96-4689-81F3-E5C1A6FDD9C2}" sibTransId="{10405BEB-D2E6-4EFC-9374-24572B1A7D2E}"/>
    <dgm:cxn modelId="{E688F4A5-392B-4C8D-87BF-6E9D32D480FF}" type="presParOf" srcId="{6A261F3E-A770-4009-8582-41BB41DDBCE2}" destId="{A40C383A-080C-4BF2-A741-F19C83C8F18F}" srcOrd="0" destOrd="0" presId="urn:microsoft.com/office/officeart/2018/2/layout/IconVerticalSolidList"/>
    <dgm:cxn modelId="{871E1CBE-A8D4-4789-A763-B6BF43F818B3}" type="presParOf" srcId="{A40C383A-080C-4BF2-A741-F19C83C8F18F}" destId="{921305A7-A74A-46B3-A069-B240A12B3F32}" srcOrd="0" destOrd="0" presId="urn:microsoft.com/office/officeart/2018/2/layout/IconVerticalSolidList"/>
    <dgm:cxn modelId="{DBD5A573-8ECC-4B10-8465-58187501C27E}" type="presParOf" srcId="{A40C383A-080C-4BF2-A741-F19C83C8F18F}" destId="{D18962F5-BDFD-4007-AB07-13CDD15992FB}" srcOrd="1" destOrd="0" presId="urn:microsoft.com/office/officeart/2018/2/layout/IconVerticalSolidList"/>
    <dgm:cxn modelId="{8C60DE07-D8A9-4F37-A543-A83B52F587E3}" type="presParOf" srcId="{A40C383A-080C-4BF2-A741-F19C83C8F18F}" destId="{8666C9E6-DE5E-42D6-8D22-6BD608975273}" srcOrd="2" destOrd="0" presId="urn:microsoft.com/office/officeart/2018/2/layout/IconVerticalSolidList"/>
    <dgm:cxn modelId="{963A87EA-255C-47A0-8B9B-06D4FBB1DF88}" type="presParOf" srcId="{A40C383A-080C-4BF2-A741-F19C83C8F18F}" destId="{BE117F84-2FFE-4D72-BDB5-D4E7458B1F57}" srcOrd="3" destOrd="0" presId="urn:microsoft.com/office/officeart/2018/2/layout/IconVerticalSolidList"/>
    <dgm:cxn modelId="{4A1B6DBD-1018-4269-8EC3-17C961A43332}" type="presParOf" srcId="{6A261F3E-A770-4009-8582-41BB41DDBCE2}" destId="{A5487A8F-57C2-44C9-B854-EC8968174058}" srcOrd="1" destOrd="0" presId="urn:microsoft.com/office/officeart/2018/2/layout/IconVerticalSolidList"/>
    <dgm:cxn modelId="{785ACCAA-3080-4B0B-8CB9-C354AFE5DA16}" type="presParOf" srcId="{6A261F3E-A770-4009-8582-41BB41DDBCE2}" destId="{1360F3BF-7FEC-4492-B67D-6983BC14616B}" srcOrd="2" destOrd="0" presId="urn:microsoft.com/office/officeart/2018/2/layout/IconVerticalSolidList"/>
    <dgm:cxn modelId="{FC4580FF-B3E7-40E8-8D3D-8A4FF13EDFCA}" type="presParOf" srcId="{1360F3BF-7FEC-4492-B67D-6983BC14616B}" destId="{B6E56C17-BD75-4DA4-886B-3EFC5489885C}" srcOrd="0" destOrd="0" presId="urn:microsoft.com/office/officeart/2018/2/layout/IconVerticalSolidList"/>
    <dgm:cxn modelId="{B179E093-E439-48A2-882C-F9D8D7C90BD0}" type="presParOf" srcId="{1360F3BF-7FEC-4492-B67D-6983BC14616B}" destId="{C2E549DC-5065-496B-9668-37E194A6A27B}" srcOrd="1" destOrd="0" presId="urn:microsoft.com/office/officeart/2018/2/layout/IconVerticalSolidList"/>
    <dgm:cxn modelId="{9F3FB54B-C4AD-4436-8FF4-0B890C4F097D}" type="presParOf" srcId="{1360F3BF-7FEC-4492-B67D-6983BC14616B}" destId="{51CBBE84-9387-4434-8D0F-2E865821FDEB}" srcOrd="2" destOrd="0" presId="urn:microsoft.com/office/officeart/2018/2/layout/IconVerticalSolidList"/>
    <dgm:cxn modelId="{79E9E573-F365-4C96-B382-CF33027A4FE9}" type="presParOf" srcId="{1360F3BF-7FEC-4492-B67D-6983BC14616B}" destId="{31A0B360-0CE4-46A7-822D-C3E8852826C8}" srcOrd="3" destOrd="0" presId="urn:microsoft.com/office/officeart/2018/2/layout/IconVerticalSolidList"/>
    <dgm:cxn modelId="{F1671179-B8A9-4B7C-B09C-29235FADD7AD}" type="presParOf" srcId="{6A261F3E-A770-4009-8582-41BB41DDBCE2}" destId="{8BA61300-558E-4E40-A351-1CCA8C0F077A}" srcOrd="3" destOrd="0" presId="urn:microsoft.com/office/officeart/2018/2/layout/IconVerticalSolidList"/>
    <dgm:cxn modelId="{7A7247C7-3E5D-4BF1-91E8-8581BF42C45E}" type="presParOf" srcId="{6A261F3E-A770-4009-8582-41BB41DDBCE2}" destId="{8E90EF9D-F42C-4415-8F4C-3E7DA3B7FABD}" srcOrd="4" destOrd="0" presId="urn:microsoft.com/office/officeart/2018/2/layout/IconVerticalSolidList"/>
    <dgm:cxn modelId="{2B626D93-163F-4DAD-B9F4-2B2C49E45E0B}" type="presParOf" srcId="{8E90EF9D-F42C-4415-8F4C-3E7DA3B7FABD}" destId="{A1B845B4-54FD-46B7-A8E1-7DC2324666DD}" srcOrd="0" destOrd="0" presId="urn:microsoft.com/office/officeart/2018/2/layout/IconVerticalSolidList"/>
    <dgm:cxn modelId="{F121C3C1-A46E-4DF2-9518-6CD3DA134FE8}" type="presParOf" srcId="{8E90EF9D-F42C-4415-8F4C-3E7DA3B7FABD}" destId="{0F6E5298-6C27-4814-96C1-A394F017DCFB}" srcOrd="1" destOrd="0" presId="urn:microsoft.com/office/officeart/2018/2/layout/IconVerticalSolidList"/>
    <dgm:cxn modelId="{46AC88CD-7152-4B2D-8AD6-137CF5AC451C}" type="presParOf" srcId="{8E90EF9D-F42C-4415-8F4C-3E7DA3B7FABD}" destId="{44F725FA-B3A6-417A-83FC-7649CC55BE8F}" srcOrd="2" destOrd="0" presId="urn:microsoft.com/office/officeart/2018/2/layout/IconVerticalSolidList"/>
    <dgm:cxn modelId="{F38F734A-87B0-4603-B658-9C701AFFF9C5}" type="presParOf" srcId="{8E90EF9D-F42C-4415-8F4C-3E7DA3B7FABD}" destId="{2BD89057-39DC-43AE-B6DA-364ABB3A46CF}" srcOrd="3" destOrd="0" presId="urn:microsoft.com/office/officeart/2018/2/layout/IconVerticalSolidList"/>
    <dgm:cxn modelId="{0C57368B-E676-4577-A240-4AA07669454C}" type="presParOf" srcId="{6A261F3E-A770-4009-8582-41BB41DDBCE2}" destId="{B6C05864-0A72-454E-A2AC-C819562C39CA}" srcOrd="5" destOrd="0" presId="urn:microsoft.com/office/officeart/2018/2/layout/IconVerticalSolidList"/>
    <dgm:cxn modelId="{D40F5888-2AC2-4454-9C54-F014EE104878}" type="presParOf" srcId="{6A261F3E-A770-4009-8582-41BB41DDBCE2}" destId="{05A2D4BB-0F78-43BD-A9AA-43D09499ACC7}" srcOrd="6" destOrd="0" presId="urn:microsoft.com/office/officeart/2018/2/layout/IconVerticalSolidList"/>
    <dgm:cxn modelId="{06545892-5DC9-428A-97BA-90D3383668B5}" type="presParOf" srcId="{05A2D4BB-0F78-43BD-A9AA-43D09499ACC7}" destId="{07F7E96F-2AFC-4183-9122-DF790EE42A02}" srcOrd="0" destOrd="0" presId="urn:microsoft.com/office/officeart/2018/2/layout/IconVerticalSolidList"/>
    <dgm:cxn modelId="{63B408AB-1060-447C-B91F-6371582D298E}" type="presParOf" srcId="{05A2D4BB-0F78-43BD-A9AA-43D09499ACC7}" destId="{53224711-3CD3-4C88-9402-889E73FD5700}" srcOrd="1" destOrd="0" presId="urn:microsoft.com/office/officeart/2018/2/layout/IconVerticalSolidList"/>
    <dgm:cxn modelId="{5F847571-693F-4CCC-B586-AA87EFFAEE22}" type="presParOf" srcId="{05A2D4BB-0F78-43BD-A9AA-43D09499ACC7}" destId="{6E4788E6-7872-4A5C-A754-58087412A221}" srcOrd="2" destOrd="0" presId="urn:microsoft.com/office/officeart/2018/2/layout/IconVerticalSolidList"/>
    <dgm:cxn modelId="{4A971B3D-EAB2-424A-9171-917ABC505C2C}" type="presParOf" srcId="{05A2D4BB-0F78-43BD-A9AA-43D09499ACC7}" destId="{0540DAFD-9586-4106-A230-CF757151C8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F97788-A4A9-42F4-909A-6C847579D38A}" type="doc">
      <dgm:prSet loTypeId="urn:microsoft.com/office/officeart/2016/7/layout/VerticalDownArrowProcess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A46217-1519-4CA2-AEEE-7D5D24AB5A1D}">
      <dgm:prSet/>
      <dgm:spPr/>
      <dgm:t>
        <a:bodyPr/>
        <a:lstStyle/>
        <a:p>
          <a:r>
            <a:rPr lang="en-US"/>
            <a:t>Load</a:t>
          </a:r>
        </a:p>
      </dgm:t>
    </dgm:pt>
    <dgm:pt modelId="{0BDCD866-69FF-40F4-BAE5-946F874D759A}" type="parTrans" cxnId="{EC5C1AC9-E17D-488C-913E-0BD1916AB6DF}">
      <dgm:prSet/>
      <dgm:spPr/>
      <dgm:t>
        <a:bodyPr/>
        <a:lstStyle/>
        <a:p>
          <a:endParaRPr lang="en-US"/>
        </a:p>
      </dgm:t>
    </dgm:pt>
    <dgm:pt modelId="{67086860-FE44-4439-8B79-BC83C4D31122}" type="sibTrans" cxnId="{EC5C1AC9-E17D-488C-913E-0BD1916AB6DF}">
      <dgm:prSet/>
      <dgm:spPr/>
      <dgm:t>
        <a:bodyPr/>
        <a:lstStyle/>
        <a:p>
          <a:endParaRPr lang="en-US"/>
        </a:p>
      </dgm:t>
    </dgm:pt>
    <dgm:pt modelId="{9106A6E4-22A2-46C1-BEB4-B6D807CBF50E}">
      <dgm:prSet/>
      <dgm:spPr/>
      <dgm:t>
        <a:bodyPr/>
        <a:lstStyle/>
        <a:p>
          <a:r>
            <a:rPr lang="en-US" dirty="0"/>
            <a:t>Load log folder or saved sessions</a:t>
          </a:r>
        </a:p>
      </dgm:t>
    </dgm:pt>
    <dgm:pt modelId="{B7380503-5B98-4169-B27D-41C1C557B4F4}" type="parTrans" cxnId="{14A215AB-0F7A-4FC2-BF14-6CC9C281CC5D}">
      <dgm:prSet/>
      <dgm:spPr/>
      <dgm:t>
        <a:bodyPr/>
        <a:lstStyle/>
        <a:p>
          <a:endParaRPr lang="en-US"/>
        </a:p>
      </dgm:t>
    </dgm:pt>
    <dgm:pt modelId="{FD94D00A-3255-48EB-9569-A1B9E5A5B1AF}" type="sibTrans" cxnId="{14A215AB-0F7A-4FC2-BF14-6CC9C281CC5D}">
      <dgm:prSet/>
      <dgm:spPr/>
      <dgm:t>
        <a:bodyPr/>
        <a:lstStyle/>
        <a:p>
          <a:endParaRPr lang="en-US"/>
        </a:p>
      </dgm:t>
    </dgm:pt>
    <dgm:pt modelId="{D47B9E66-BD51-4D65-A84C-DB2D2576857B}">
      <dgm:prSet/>
      <dgm:spPr/>
      <dgm:t>
        <a:bodyPr/>
        <a:lstStyle/>
        <a:p>
          <a:r>
            <a:rPr lang="en-IN" dirty="0"/>
            <a:t>View</a:t>
          </a:r>
          <a:endParaRPr lang="en-US" dirty="0"/>
        </a:p>
      </dgm:t>
    </dgm:pt>
    <dgm:pt modelId="{413DD574-5A10-4A08-9706-BCA6F4F50340}" type="parTrans" cxnId="{EB64B7DC-3641-4F94-8A80-331F03B0814A}">
      <dgm:prSet/>
      <dgm:spPr/>
      <dgm:t>
        <a:bodyPr/>
        <a:lstStyle/>
        <a:p>
          <a:endParaRPr lang="en-US"/>
        </a:p>
      </dgm:t>
    </dgm:pt>
    <dgm:pt modelId="{BE9A7285-D5BF-488F-B4C7-978CE596435F}" type="sibTrans" cxnId="{EB64B7DC-3641-4F94-8A80-331F03B0814A}">
      <dgm:prSet/>
      <dgm:spPr/>
      <dgm:t>
        <a:bodyPr/>
        <a:lstStyle/>
        <a:p>
          <a:endParaRPr lang="en-US"/>
        </a:p>
      </dgm:t>
    </dgm:pt>
    <dgm:pt modelId="{70D514E3-4439-42D5-AD88-9FA404B0BCE1}">
      <dgm:prSet/>
      <dgm:spPr/>
      <dgm:t>
        <a:bodyPr/>
        <a:lstStyle/>
        <a:p>
          <a:r>
            <a:rPr lang="en-IN" dirty="0"/>
            <a:t>Filter or sort and view only required details</a:t>
          </a:r>
          <a:endParaRPr lang="en-US" dirty="0"/>
        </a:p>
      </dgm:t>
    </dgm:pt>
    <dgm:pt modelId="{4BFDFB71-5EA3-4C76-A11F-52F2F6374F26}" type="parTrans" cxnId="{CD10C915-E14A-42D7-8021-6463CDF4B830}">
      <dgm:prSet/>
      <dgm:spPr/>
      <dgm:t>
        <a:bodyPr/>
        <a:lstStyle/>
        <a:p>
          <a:endParaRPr lang="en-US"/>
        </a:p>
      </dgm:t>
    </dgm:pt>
    <dgm:pt modelId="{CB6BA0C1-F9AC-4CFF-ADA8-B4EC450C762A}" type="sibTrans" cxnId="{CD10C915-E14A-42D7-8021-6463CDF4B830}">
      <dgm:prSet/>
      <dgm:spPr/>
      <dgm:t>
        <a:bodyPr/>
        <a:lstStyle/>
        <a:p>
          <a:endParaRPr lang="en-US"/>
        </a:p>
      </dgm:t>
    </dgm:pt>
    <dgm:pt modelId="{73806965-6A42-4805-9838-101F0BC4A7DB}">
      <dgm:prSet/>
      <dgm:spPr/>
      <dgm:t>
        <a:bodyPr/>
        <a:lstStyle/>
        <a:p>
          <a:r>
            <a:rPr lang="en-US" dirty="0"/>
            <a:t>Exclusions</a:t>
          </a:r>
        </a:p>
      </dgm:t>
    </dgm:pt>
    <dgm:pt modelId="{DD7F447E-93EF-4899-A7C7-B87B69BE1C51}" type="parTrans" cxnId="{D00AD103-0ADA-4975-8E48-816784594208}">
      <dgm:prSet/>
      <dgm:spPr/>
      <dgm:t>
        <a:bodyPr/>
        <a:lstStyle/>
        <a:p>
          <a:endParaRPr lang="en-US"/>
        </a:p>
      </dgm:t>
    </dgm:pt>
    <dgm:pt modelId="{0DD2F18D-E800-4CF5-8624-2F8C22BB2753}" type="sibTrans" cxnId="{D00AD103-0ADA-4975-8E48-816784594208}">
      <dgm:prSet/>
      <dgm:spPr/>
      <dgm:t>
        <a:bodyPr/>
        <a:lstStyle/>
        <a:p>
          <a:endParaRPr lang="en-US"/>
        </a:p>
      </dgm:t>
    </dgm:pt>
    <dgm:pt modelId="{E59022AC-6F08-4092-B588-D56871089EF1}">
      <dgm:prSet/>
      <dgm:spPr/>
      <dgm:t>
        <a:bodyPr/>
        <a:lstStyle/>
        <a:p>
          <a:r>
            <a:rPr lang="en-IN" dirty="0"/>
            <a:t>Apply exclusions, and export/import into any sessions</a:t>
          </a:r>
          <a:endParaRPr lang="en-US" dirty="0"/>
        </a:p>
      </dgm:t>
    </dgm:pt>
    <dgm:pt modelId="{7694FA3A-C96B-41E0-B767-B41B32249236}" type="parTrans" cxnId="{5A737A70-05CD-4B59-9B22-7404D94F010E}">
      <dgm:prSet/>
      <dgm:spPr/>
      <dgm:t>
        <a:bodyPr/>
        <a:lstStyle/>
        <a:p>
          <a:endParaRPr lang="en-US"/>
        </a:p>
      </dgm:t>
    </dgm:pt>
    <dgm:pt modelId="{D55EC3F1-4D9D-4911-9C3D-676B16D2CDA0}" type="sibTrans" cxnId="{5A737A70-05CD-4B59-9B22-7404D94F010E}">
      <dgm:prSet/>
      <dgm:spPr/>
      <dgm:t>
        <a:bodyPr/>
        <a:lstStyle/>
        <a:p>
          <a:endParaRPr lang="en-US"/>
        </a:p>
      </dgm:t>
    </dgm:pt>
    <dgm:pt modelId="{2275E7B0-2500-45EC-8B0F-DE5A7FF5E372}">
      <dgm:prSet/>
      <dgm:spPr/>
      <dgm:t>
        <a:bodyPr/>
        <a:lstStyle/>
        <a:p>
          <a:r>
            <a:rPr lang="en-IN" dirty="0"/>
            <a:t>Comments</a:t>
          </a:r>
          <a:endParaRPr lang="en-US" dirty="0"/>
        </a:p>
      </dgm:t>
    </dgm:pt>
    <dgm:pt modelId="{18E4101B-25A7-4248-A34A-9DD58BAA0A32}" type="parTrans" cxnId="{68B35D6C-CCE9-475E-A96C-EB6F935B3D47}">
      <dgm:prSet/>
      <dgm:spPr/>
      <dgm:t>
        <a:bodyPr/>
        <a:lstStyle/>
        <a:p>
          <a:endParaRPr lang="en-US"/>
        </a:p>
      </dgm:t>
    </dgm:pt>
    <dgm:pt modelId="{60FF2E0B-2AF2-4AB3-A51C-C2D269350B4D}" type="sibTrans" cxnId="{68B35D6C-CCE9-475E-A96C-EB6F935B3D47}">
      <dgm:prSet/>
      <dgm:spPr/>
      <dgm:t>
        <a:bodyPr/>
        <a:lstStyle/>
        <a:p>
          <a:endParaRPr lang="en-US"/>
        </a:p>
      </dgm:t>
    </dgm:pt>
    <dgm:pt modelId="{63792E24-8FBF-4959-B283-12D4A9E452A8}">
      <dgm:prSet/>
      <dgm:spPr/>
      <dgm:t>
        <a:bodyPr/>
        <a:lstStyle/>
        <a:p>
          <a:r>
            <a:rPr lang="en-US" dirty="0"/>
            <a:t>Add multi-user comments and save session with comments</a:t>
          </a:r>
        </a:p>
      </dgm:t>
    </dgm:pt>
    <dgm:pt modelId="{8EF2E0BE-33F8-46B3-ADCF-E5EA61A5560D}" type="parTrans" cxnId="{1E2FD102-C439-418A-90BA-02D228996929}">
      <dgm:prSet/>
      <dgm:spPr/>
      <dgm:t>
        <a:bodyPr/>
        <a:lstStyle/>
        <a:p>
          <a:endParaRPr lang="en-US"/>
        </a:p>
      </dgm:t>
    </dgm:pt>
    <dgm:pt modelId="{7EF789C1-61D9-4E95-8156-D2D701FC8178}" type="sibTrans" cxnId="{1E2FD102-C439-418A-90BA-02D228996929}">
      <dgm:prSet/>
      <dgm:spPr/>
      <dgm:t>
        <a:bodyPr/>
        <a:lstStyle/>
        <a:p>
          <a:endParaRPr lang="en-US"/>
        </a:p>
      </dgm:t>
    </dgm:pt>
    <dgm:pt modelId="{57723DD9-7509-404F-9AC1-76B77AE3870F}">
      <dgm:prSet/>
      <dgm:spPr/>
      <dgm:t>
        <a:bodyPr/>
        <a:lstStyle/>
        <a:p>
          <a:r>
            <a:rPr lang="en-US" dirty="0"/>
            <a:t>Export and visualize</a:t>
          </a:r>
        </a:p>
      </dgm:t>
    </dgm:pt>
    <dgm:pt modelId="{CA9FAD77-3587-48F4-8159-F92C31D5A3F1}" type="parTrans" cxnId="{680272B4-AFBB-417B-A1D1-75DD5121EA87}">
      <dgm:prSet/>
      <dgm:spPr/>
      <dgm:t>
        <a:bodyPr/>
        <a:lstStyle/>
        <a:p>
          <a:endParaRPr lang="en-US"/>
        </a:p>
      </dgm:t>
    </dgm:pt>
    <dgm:pt modelId="{853E0C95-AE39-4D03-9283-A74C00F71C0A}" type="sibTrans" cxnId="{680272B4-AFBB-417B-A1D1-75DD5121EA87}">
      <dgm:prSet/>
      <dgm:spPr/>
      <dgm:t>
        <a:bodyPr/>
        <a:lstStyle/>
        <a:p>
          <a:endParaRPr lang="en-US"/>
        </a:p>
      </dgm:t>
    </dgm:pt>
    <dgm:pt modelId="{82388710-5F31-4B50-99AE-04B56D65A453}">
      <dgm:prSet/>
      <dgm:spPr/>
      <dgm:t>
        <a:bodyPr/>
        <a:lstStyle/>
        <a:p>
          <a:r>
            <a:rPr lang="en-US" dirty="0"/>
            <a:t>Export summary/session/exclusion into JSON and visualize in charts</a:t>
          </a:r>
        </a:p>
      </dgm:t>
    </dgm:pt>
    <dgm:pt modelId="{D985BBA1-C3D2-445A-A778-725277F10884}" type="parTrans" cxnId="{75DF3B47-8248-4FFF-811A-0946F1E6950C}">
      <dgm:prSet/>
      <dgm:spPr/>
      <dgm:t>
        <a:bodyPr/>
        <a:lstStyle/>
        <a:p>
          <a:endParaRPr lang="en-US"/>
        </a:p>
      </dgm:t>
    </dgm:pt>
    <dgm:pt modelId="{503B110F-6DD2-487C-AFDA-26993C1CA44E}" type="sibTrans" cxnId="{75DF3B47-8248-4FFF-811A-0946F1E6950C}">
      <dgm:prSet/>
      <dgm:spPr/>
      <dgm:t>
        <a:bodyPr/>
        <a:lstStyle/>
        <a:p>
          <a:endParaRPr lang="en-US"/>
        </a:p>
      </dgm:t>
    </dgm:pt>
    <dgm:pt modelId="{113AF9D5-8DDF-4A52-AF3C-08A0818B7598}">
      <dgm:prSet/>
      <dgm:spPr/>
      <dgm:t>
        <a:bodyPr/>
        <a:lstStyle/>
        <a:p>
          <a:r>
            <a:rPr lang="en-US"/>
            <a:t>Save/load</a:t>
          </a:r>
        </a:p>
      </dgm:t>
    </dgm:pt>
    <dgm:pt modelId="{F8FAC835-CB5A-485C-A759-369A2A0EE9DE}" type="parTrans" cxnId="{E977BB86-1573-4BF9-92B8-1930A60A0FBF}">
      <dgm:prSet/>
      <dgm:spPr/>
      <dgm:t>
        <a:bodyPr/>
        <a:lstStyle/>
        <a:p>
          <a:endParaRPr lang="en-US"/>
        </a:p>
      </dgm:t>
    </dgm:pt>
    <dgm:pt modelId="{1F12A773-43A8-4923-B884-E2FEDFBED75D}" type="sibTrans" cxnId="{E977BB86-1573-4BF9-92B8-1930A60A0FBF}">
      <dgm:prSet/>
      <dgm:spPr/>
      <dgm:t>
        <a:bodyPr/>
        <a:lstStyle/>
        <a:p>
          <a:endParaRPr lang="en-US"/>
        </a:p>
      </dgm:t>
    </dgm:pt>
    <dgm:pt modelId="{FF1ED527-F4A0-426A-A622-295906A87B17}">
      <dgm:prSet/>
      <dgm:spPr/>
      <dgm:t>
        <a:bodyPr/>
        <a:lstStyle/>
        <a:p>
          <a:r>
            <a:rPr lang="en-US" dirty="0"/>
            <a:t>Save/load session</a:t>
          </a:r>
        </a:p>
      </dgm:t>
    </dgm:pt>
    <dgm:pt modelId="{93148B6A-3DC8-4683-8004-CAD3FB04F8E8}" type="parTrans" cxnId="{7BB7416C-B10F-461A-B0AB-9D31780DF721}">
      <dgm:prSet/>
      <dgm:spPr/>
      <dgm:t>
        <a:bodyPr/>
        <a:lstStyle/>
        <a:p>
          <a:endParaRPr lang="en-US"/>
        </a:p>
      </dgm:t>
    </dgm:pt>
    <dgm:pt modelId="{167AD214-8D9A-4E4C-8526-48BCC5DB61DB}" type="sibTrans" cxnId="{7BB7416C-B10F-461A-B0AB-9D31780DF721}">
      <dgm:prSet/>
      <dgm:spPr/>
      <dgm:t>
        <a:bodyPr/>
        <a:lstStyle/>
        <a:p>
          <a:endParaRPr lang="en-US"/>
        </a:p>
      </dgm:t>
    </dgm:pt>
    <dgm:pt modelId="{6B849BCC-6A7F-4BEF-A4A6-07422C56E893}" type="pres">
      <dgm:prSet presAssocID="{3AF97788-A4A9-42F4-909A-6C847579D38A}" presName="Name0" presStyleCnt="0">
        <dgm:presLayoutVars>
          <dgm:dir/>
          <dgm:animLvl val="lvl"/>
          <dgm:resizeHandles val="exact"/>
        </dgm:presLayoutVars>
      </dgm:prSet>
      <dgm:spPr/>
    </dgm:pt>
    <dgm:pt modelId="{68276E92-4258-47B0-81CD-35AD2DEAF84B}" type="pres">
      <dgm:prSet presAssocID="{113AF9D5-8DDF-4A52-AF3C-08A0818B7598}" presName="boxAndChildren" presStyleCnt="0"/>
      <dgm:spPr/>
    </dgm:pt>
    <dgm:pt modelId="{48137547-5D9A-427F-9520-711773EDC157}" type="pres">
      <dgm:prSet presAssocID="{113AF9D5-8DDF-4A52-AF3C-08A0818B7598}" presName="parentTextBox" presStyleLbl="alignNode1" presStyleIdx="0" presStyleCnt="6"/>
      <dgm:spPr/>
    </dgm:pt>
    <dgm:pt modelId="{02CF0017-16FE-400A-8393-C0EE1F9C8BB8}" type="pres">
      <dgm:prSet presAssocID="{113AF9D5-8DDF-4A52-AF3C-08A0818B7598}" presName="descendantBox" presStyleLbl="bgAccFollowNode1" presStyleIdx="0" presStyleCnt="6"/>
      <dgm:spPr/>
    </dgm:pt>
    <dgm:pt modelId="{6B67B179-8E76-4F73-B397-AC253A938212}" type="pres">
      <dgm:prSet presAssocID="{853E0C95-AE39-4D03-9283-A74C00F71C0A}" presName="sp" presStyleCnt="0"/>
      <dgm:spPr/>
    </dgm:pt>
    <dgm:pt modelId="{2EA4E8A9-C0C1-4D2C-A272-A5D3896E20EB}" type="pres">
      <dgm:prSet presAssocID="{57723DD9-7509-404F-9AC1-76B77AE3870F}" presName="arrowAndChildren" presStyleCnt="0"/>
      <dgm:spPr/>
    </dgm:pt>
    <dgm:pt modelId="{0F30260D-61B3-4D03-A5C0-8CE145D82AC8}" type="pres">
      <dgm:prSet presAssocID="{57723DD9-7509-404F-9AC1-76B77AE3870F}" presName="parentTextArrow" presStyleLbl="node1" presStyleIdx="0" presStyleCnt="0"/>
      <dgm:spPr/>
    </dgm:pt>
    <dgm:pt modelId="{1BAF86BB-A52A-462E-BEA0-ECD51C49EC29}" type="pres">
      <dgm:prSet presAssocID="{57723DD9-7509-404F-9AC1-76B77AE3870F}" presName="arrow" presStyleLbl="alignNode1" presStyleIdx="1" presStyleCnt="6"/>
      <dgm:spPr/>
    </dgm:pt>
    <dgm:pt modelId="{32F950ED-7FFA-4C3E-AB18-1E4447D4501E}" type="pres">
      <dgm:prSet presAssocID="{57723DD9-7509-404F-9AC1-76B77AE3870F}" presName="descendantArrow" presStyleLbl="bgAccFollowNode1" presStyleIdx="1" presStyleCnt="6"/>
      <dgm:spPr/>
    </dgm:pt>
    <dgm:pt modelId="{D7F1516E-9B0C-4A90-B206-B8D23078286D}" type="pres">
      <dgm:prSet presAssocID="{60FF2E0B-2AF2-4AB3-A51C-C2D269350B4D}" presName="sp" presStyleCnt="0"/>
      <dgm:spPr/>
    </dgm:pt>
    <dgm:pt modelId="{6949C30F-CFDC-4373-AC42-2EBD9A314ACC}" type="pres">
      <dgm:prSet presAssocID="{2275E7B0-2500-45EC-8B0F-DE5A7FF5E372}" presName="arrowAndChildren" presStyleCnt="0"/>
      <dgm:spPr/>
    </dgm:pt>
    <dgm:pt modelId="{0DCDC1EE-FEE6-4D6B-A7E6-550A84C988BF}" type="pres">
      <dgm:prSet presAssocID="{2275E7B0-2500-45EC-8B0F-DE5A7FF5E372}" presName="parentTextArrow" presStyleLbl="node1" presStyleIdx="0" presStyleCnt="0"/>
      <dgm:spPr/>
    </dgm:pt>
    <dgm:pt modelId="{7255C6F8-81A1-4442-A5BC-12DF47EF9BCD}" type="pres">
      <dgm:prSet presAssocID="{2275E7B0-2500-45EC-8B0F-DE5A7FF5E372}" presName="arrow" presStyleLbl="alignNode1" presStyleIdx="2" presStyleCnt="6"/>
      <dgm:spPr/>
    </dgm:pt>
    <dgm:pt modelId="{7A7DFF7A-D057-40DF-A127-09FAF0E918BF}" type="pres">
      <dgm:prSet presAssocID="{2275E7B0-2500-45EC-8B0F-DE5A7FF5E372}" presName="descendantArrow" presStyleLbl="bgAccFollowNode1" presStyleIdx="2" presStyleCnt="6"/>
      <dgm:spPr/>
    </dgm:pt>
    <dgm:pt modelId="{3F5C092B-20A4-4165-BE88-04083C92F7E0}" type="pres">
      <dgm:prSet presAssocID="{0DD2F18D-E800-4CF5-8624-2F8C22BB2753}" presName="sp" presStyleCnt="0"/>
      <dgm:spPr/>
    </dgm:pt>
    <dgm:pt modelId="{28CE7114-00C3-49E7-93AF-114737B1B4B8}" type="pres">
      <dgm:prSet presAssocID="{73806965-6A42-4805-9838-101F0BC4A7DB}" presName="arrowAndChildren" presStyleCnt="0"/>
      <dgm:spPr/>
    </dgm:pt>
    <dgm:pt modelId="{F6F866BD-8883-4D17-BF71-F2177F9CC913}" type="pres">
      <dgm:prSet presAssocID="{73806965-6A42-4805-9838-101F0BC4A7DB}" presName="parentTextArrow" presStyleLbl="node1" presStyleIdx="0" presStyleCnt="0"/>
      <dgm:spPr/>
    </dgm:pt>
    <dgm:pt modelId="{4E089C99-42AB-4AC4-89BF-A81E5ACA5C4F}" type="pres">
      <dgm:prSet presAssocID="{73806965-6A42-4805-9838-101F0BC4A7DB}" presName="arrow" presStyleLbl="alignNode1" presStyleIdx="3" presStyleCnt="6"/>
      <dgm:spPr/>
    </dgm:pt>
    <dgm:pt modelId="{25399248-A3BD-4221-ABBD-4FD2E627A794}" type="pres">
      <dgm:prSet presAssocID="{73806965-6A42-4805-9838-101F0BC4A7DB}" presName="descendantArrow" presStyleLbl="bgAccFollowNode1" presStyleIdx="3" presStyleCnt="6"/>
      <dgm:spPr/>
    </dgm:pt>
    <dgm:pt modelId="{AB605F54-A46C-4690-A29B-448F9F263819}" type="pres">
      <dgm:prSet presAssocID="{BE9A7285-D5BF-488F-B4C7-978CE596435F}" presName="sp" presStyleCnt="0"/>
      <dgm:spPr/>
    </dgm:pt>
    <dgm:pt modelId="{C7F0C238-5B29-4297-88A9-11AD56CFF176}" type="pres">
      <dgm:prSet presAssocID="{D47B9E66-BD51-4D65-A84C-DB2D2576857B}" presName="arrowAndChildren" presStyleCnt="0"/>
      <dgm:spPr/>
    </dgm:pt>
    <dgm:pt modelId="{A0862DAB-216A-410B-81BC-CD6AEDB6DEB6}" type="pres">
      <dgm:prSet presAssocID="{D47B9E66-BD51-4D65-A84C-DB2D2576857B}" presName="parentTextArrow" presStyleLbl="node1" presStyleIdx="0" presStyleCnt="0"/>
      <dgm:spPr/>
    </dgm:pt>
    <dgm:pt modelId="{A0A27335-77FE-4495-955E-560AB00E0B0D}" type="pres">
      <dgm:prSet presAssocID="{D47B9E66-BD51-4D65-A84C-DB2D2576857B}" presName="arrow" presStyleLbl="alignNode1" presStyleIdx="4" presStyleCnt="6"/>
      <dgm:spPr/>
    </dgm:pt>
    <dgm:pt modelId="{53BB6150-D3D8-4BE3-95B7-51E9B3F70AA5}" type="pres">
      <dgm:prSet presAssocID="{D47B9E66-BD51-4D65-A84C-DB2D2576857B}" presName="descendantArrow" presStyleLbl="bgAccFollowNode1" presStyleIdx="4" presStyleCnt="6"/>
      <dgm:spPr/>
    </dgm:pt>
    <dgm:pt modelId="{26E41529-7005-403C-AB06-E45A80760D6B}" type="pres">
      <dgm:prSet presAssocID="{67086860-FE44-4439-8B79-BC83C4D31122}" presName="sp" presStyleCnt="0"/>
      <dgm:spPr/>
    </dgm:pt>
    <dgm:pt modelId="{0007F492-830C-4A5A-B351-25CBCEDA292F}" type="pres">
      <dgm:prSet presAssocID="{94A46217-1519-4CA2-AEEE-7D5D24AB5A1D}" presName="arrowAndChildren" presStyleCnt="0"/>
      <dgm:spPr/>
    </dgm:pt>
    <dgm:pt modelId="{DE2675E2-B313-431D-A431-44E6BA0A346B}" type="pres">
      <dgm:prSet presAssocID="{94A46217-1519-4CA2-AEEE-7D5D24AB5A1D}" presName="parentTextArrow" presStyleLbl="node1" presStyleIdx="0" presStyleCnt="0"/>
      <dgm:spPr/>
    </dgm:pt>
    <dgm:pt modelId="{3A2A0660-5964-4689-866A-3E6CF2CDAFA4}" type="pres">
      <dgm:prSet presAssocID="{94A46217-1519-4CA2-AEEE-7D5D24AB5A1D}" presName="arrow" presStyleLbl="alignNode1" presStyleIdx="5" presStyleCnt="6"/>
      <dgm:spPr/>
    </dgm:pt>
    <dgm:pt modelId="{1686BCDB-3CC2-4098-8FB7-B77A23CE11F0}" type="pres">
      <dgm:prSet presAssocID="{94A46217-1519-4CA2-AEEE-7D5D24AB5A1D}" presName="descendantArrow" presStyleLbl="bgAccFollowNode1" presStyleIdx="5" presStyleCnt="6"/>
      <dgm:spPr/>
    </dgm:pt>
  </dgm:ptLst>
  <dgm:cxnLst>
    <dgm:cxn modelId="{1E2FD102-C439-418A-90BA-02D228996929}" srcId="{2275E7B0-2500-45EC-8B0F-DE5A7FF5E372}" destId="{63792E24-8FBF-4959-B283-12D4A9E452A8}" srcOrd="0" destOrd="0" parTransId="{8EF2E0BE-33F8-46B3-ADCF-E5EA61A5560D}" sibTransId="{7EF789C1-61D9-4E95-8156-D2D701FC8178}"/>
    <dgm:cxn modelId="{D00AD103-0ADA-4975-8E48-816784594208}" srcId="{3AF97788-A4A9-42F4-909A-6C847579D38A}" destId="{73806965-6A42-4805-9838-101F0BC4A7DB}" srcOrd="2" destOrd="0" parTransId="{DD7F447E-93EF-4899-A7C7-B87B69BE1C51}" sibTransId="{0DD2F18D-E800-4CF5-8624-2F8C22BB2753}"/>
    <dgm:cxn modelId="{8CA77D11-A107-40D7-A85E-2ECD31BFCCA4}" type="presOf" srcId="{73806965-6A42-4805-9838-101F0BC4A7DB}" destId="{F6F866BD-8883-4D17-BF71-F2177F9CC913}" srcOrd="0" destOrd="0" presId="urn:microsoft.com/office/officeart/2016/7/layout/VerticalDownArrowProcess"/>
    <dgm:cxn modelId="{4EC91414-D66C-4A45-8BBA-5DAD4CF61BE4}" type="presOf" srcId="{FF1ED527-F4A0-426A-A622-295906A87B17}" destId="{02CF0017-16FE-400A-8393-C0EE1F9C8BB8}" srcOrd="0" destOrd="0" presId="urn:microsoft.com/office/officeart/2016/7/layout/VerticalDownArrowProcess"/>
    <dgm:cxn modelId="{CD10C915-E14A-42D7-8021-6463CDF4B830}" srcId="{D47B9E66-BD51-4D65-A84C-DB2D2576857B}" destId="{70D514E3-4439-42D5-AD88-9FA404B0BCE1}" srcOrd="0" destOrd="0" parTransId="{4BFDFB71-5EA3-4C76-A11F-52F2F6374F26}" sibTransId="{CB6BA0C1-F9AC-4CFF-ADA8-B4EC450C762A}"/>
    <dgm:cxn modelId="{018E161C-4B0D-4503-A08C-B3DC25294C43}" type="presOf" srcId="{94A46217-1519-4CA2-AEEE-7D5D24AB5A1D}" destId="{3A2A0660-5964-4689-866A-3E6CF2CDAFA4}" srcOrd="1" destOrd="0" presId="urn:microsoft.com/office/officeart/2016/7/layout/VerticalDownArrowProcess"/>
    <dgm:cxn modelId="{2C4C5A25-D776-4F4E-8D7B-17B6AFB0C6AE}" type="presOf" srcId="{57723DD9-7509-404F-9AC1-76B77AE3870F}" destId="{0F30260D-61B3-4D03-A5C0-8CE145D82AC8}" srcOrd="0" destOrd="0" presId="urn:microsoft.com/office/officeart/2016/7/layout/VerticalDownArrowProcess"/>
    <dgm:cxn modelId="{F17FEB3D-ED2A-4F49-8E62-E3124DFEA73B}" type="presOf" srcId="{82388710-5F31-4B50-99AE-04B56D65A453}" destId="{32F950ED-7FFA-4C3E-AB18-1E4447D4501E}" srcOrd="0" destOrd="0" presId="urn:microsoft.com/office/officeart/2016/7/layout/VerticalDownArrowProcess"/>
    <dgm:cxn modelId="{58B27F5D-4B9C-4071-B22E-1564E4FCD86A}" type="presOf" srcId="{70D514E3-4439-42D5-AD88-9FA404B0BCE1}" destId="{53BB6150-D3D8-4BE3-95B7-51E9B3F70AA5}" srcOrd="0" destOrd="0" presId="urn:microsoft.com/office/officeart/2016/7/layout/VerticalDownArrowProcess"/>
    <dgm:cxn modelId="{75DF3B47-8248-4FFF-811A-0946F1E6950C}" srcId="{57723DD9-7509-404F-9AC1-76B77AE3870F}" destId="{82388710-5F31-4B50-99AE-04B56D65A453}" srcOrd="0" destOrd="0" parTransId="{D985BBA1-C3D2-445A-A778-725277F10884}" sibTransId="{503B110F-6DD2-487C-AFDA-26993C1CA44E}"/>
    <dgm:cxn modelId="{42F49E4A-9FDC-4891-9CC7-4599515C6DFC}" type="presOf" srcId="{9106A6E4-22A2-46C1-BEB4-B6D807CBF50E}" destId="{1686BCDB-3CC2-4098-8FB7-B77A23CE11F0}" srcOrd="0" destOrd="0" presId="urn:microsoft.com/office/officeart/2016/7/layout/VerticalDownArrowProcess"/>
    <dgm:cxn modelId="{EFFE3F6C-5000-4330-901B-D8F381255098}" type="presOf" srcId="{73806965-6A42-4805-9838-101F0BC4A7DB}" destId="{4E089C99-42AB-4AC4-89BF-A81E5ACA5C4F}" srcOrd="1" destOrd="0" presId="urn:microsoft.com/office/officeart/2016/7/layout/VerticalDownArrowProcess"/>
    <dgm:cxn modelId="{68B35D6C-CCE9-475E-A96C-EB6F935B3D47}" srcId="{3AF97788-A4A9-42F4-909A-6C847579D38A}" destId="{2275E7B0-2500-45EC-8B0F-DE5A7FF5E372}" srcOrd="3" destOrd="0" parTransId="{18E4101B-25A7-4248-A34A-9DD58BAA0A32}" sibTransId="{60FF2E0B-2AF2-4AB3-A51C-C2D269350B4D}"/>
    <dgm:cxn modelId="{7BB7416C-B10F-461A-B0AB-9D31780DF721}" srcId="{113AF9D5-8DDF-4A52-AF3C-08A0818B7598}" destId="{FF1ED527-F4A0-426A-A622-295906A87B17}" srcOrd="0" destOrd="0" parTransId="{93148B6A-3DC8-4683-8004-CAD3FB04F8E8}" sibTransId="{167AD214-8D9A-4E4C-8526-48BCC5DB61DB}"/>
    <dgm:cxn modelId="{5A737A70-05CD-4B59-9B22-7404D94F010E}" srcId="{73806965-6A42-4805-9838-101F0BC4A7DB}" destId="{E59022AC-6F08-4092-B588-D56871089EF1}" srcOrd="0" destOrd="0" parTransId="{7694FA3A-C96B-41E0-B767-B41B32249236}" sibTransId="{D55EC3F1-4D9D-4911-9C3D-676B16D2CDA0}"/>
    <dgm:cxn modelId="{31CE4C76-133C-4468-AB7D-58A76E815421}" type="presOf" srcId="{2275E7B0-2500-45EC-8B0F-DE5A7FF5E372}" destId="{7255C6F8-81A1-4442-A5BC-12DF47EF9BCD}" srcOrd="1" destOrd="0" presId="urn:microsoft.com/office/officeart/2016/7/layout/VerticalDownArrowProcess"/>
    <dgm:cxn modelId="{E977BB86-1573-4BF9-92B8-1930A60A0FBF}" srcId="{3AF97788-A4A9-42F4-909A-6C847579D38A}" destId="{113AF9D5-8DDF-4A52-AF3C-08A0818B7598}" srcOrd="5" destOrd="0" parTransId="{F8FAC835-CB5A-485C-A759-369A2A0EE9DE}" sibTransId="{1F12A773-43A8-4923-B884-E2FEDFBED75D}"/>
    <dgm:cxn modelId="{7060868B-EBC1-46C1-8B17-83A2C82CB646}" type="presOf" srcId="{63792E24-8FBF-4959-B283-12D4A9E452A8}" destId="{7A7DFF7A-D057-40DF-A127-09FAF0E918BF}" srcOrd="0" destOrd="0" presId="urn:microsoft.com/office/officeart/2016/7/layout/VerticalDownArrowProcess"/>
    <dgm:cxn modelId="{391F509F-DFBD-4320-B91D-0058F56F4B4D}" type="presOf" srcId="{D47B9E66-BD51-4D65-A84C-DB2D2576857B}" destId="{A0A27335-77FE-4495-955E-560AB00E0B0D}" srcOrd="1" destOrd="0" presId="urn:microsoft.com/office/officeart/2016/7/layout/VerticalDownArrowProcess"/>
    <dgm:cxn modelId="{9E0BBEA1-620F-4455-8C0F-31B38CAF832E}" type="presOf" srcId="{E59022AC-6F08-4092-B588-D56871089EF1}" destId="{25399248-A3BD-4221-ABBD-4FD2E627A794}" srcOrd="0" destOrd="0" presId="urn:microsoft.com/office/officeart/2016/7/layout/VerticalDownArrowProcess"/>
    <dgm:cxn modelId="{096B0FA8-D25D-43F2-9DBE-A0E2887DEA8F}" type="presOf" srcId="{2275E7B0-2500-45EC-8B0F-DE5A7FF5E372}" destId="{0DCDC1EE-FEE6-4D6B-A7E6-550A84C988BF}" srcOrd="0" destOrd="0" presId="urn:microsoft.com/office/officeart/2016/7/layout/VerticalDownArrowProcess"/>
    <dgm:cxn modelId="{14A215AB-0F7A-4FC2-BF14-6CC9C281CC5D}" srcId="{94A46217-1519-4CA2-AEEE-7D5D24AB5A1D}" destId="{9106A6E4-22A2-46C1-BEB4-B6D807CBF50E}" srcOrd="0" destOrd="0" parTransId="{B7380503-5B98-4169-B27D-41C1C557B4F4}" sibTransId="{FD94D00A-3255-48EB-9569-A1B9E5A5B1AF}"/>
    <dgm:cxn modelId="{680272B4-AFBB-417B-A1D1-75DD5121EA87}" srcId="{3AF97788-A4A9-42F4-909A-6C847579D38A}" destId="{57723DD9-7509-404F-9AC1-76B77AE3870F}" srcOrd="4" destOrd="0" parTransId="{CA9FAD77-3587-48F4-8159-F92C31D5A3F1}" sibTransId="{853E0C95-AE39-4D03-9283-A74C00F71C0A}"/>
    <dgm:cxn modelId="{252575C4-CA4F-4A84-A6A7-8D2CF23EE03C}" type="presOf" srcId="{94A46217-1519-4CA2-AEEE-7D5D24AB5A1D}" destId="{DE2675E2-B313-431D-A431-44E6BA0A346B}" srcOrd="0" destOrd="0" presId="urn:microsoft.com/office/officeart/2016/7/layout/VerticalDownArrowProcess"/>
    <dgm:cxn modelId="{6BA8FCC5-2ACC-48F4-BA46-1F1ADD1D8036}" type="presOf" srcId="{D47B9E66-BD51-4D65-A84C-DB2D2576857B}" destId="{A0862DAB-216A-410B-81BC-CD6AEDB6DEB6}" srcOrd="0" destOrd="0" presId="urn:microsoft.com/office/officeart/2016/7/layout/VerticalDownArrowProcess"/>
    <dgm:cxn modelId="{EC5C1AC9-E17D-488C-913E-0BD1916AB6DF}" srcId="{3AF97788-A4A9-42F4-909A-6C847579D38A}" destId="{94A46217-1519-4CA2-AEEE-7D5D24AB5A1D}" srcOrd="0" destOrd="0" parTransId="{0BDCD866-69FF-40F4-BAE5-946F874D759A}" sibTransId="{67086860-FE44-4439-8B79-BC83C4D31122}"/>
    <dgm:cxn modelId="{C4387ADA-05E5-433A-831B-F66EE4414512}" type="presOf" srcId="{3AF97788-A4A9-42F4-909A-6C847579D38A}" destId="{6B849BCC-6A7F-4BEF-A4A6-07422C56E893}" srcOrd="0" destOrd="0" presId="urn:microsoft.com/office/officeart/2016/7/layout/VerticalDownArrowProcess"/>
    <dgm:cxn modelId="{EB64B7DC-3641-4F94-8A80-331F03B0814A}" srcId="{3AF97788-A4A9-42F4-909A-6C847579D38A}" destId="{D47B9E66-BD51-4D65-A84C-DB2D2576857B}" srcOrd="1" destOrd="0" parTransId="{413DD574-5A10-4A08-9706-BCA6F4F50340}" sibTransId="{BE9A7285-D5BF-488F-B4C7-978CE596435F}"/>
    <dgm:cxn modelId="{FB0BC1F8-2D13-4C0A-B909-0DCE83E4864B}" type="presOf" srcId="{113AF9D5-8DDF-4A52-AF3C-08A0818B7598}" destId="{48137547-5D9A-427F-9520-711773EDC157}" srcOrd="0" destOrd="0" presId="urn:microsoft.com/office/officeart/2016/7/layout/VerticalDownArrowProcess"/>
    <dgm:cxn modelId="{711AD8FC-A7DA-4BED-A902-CFAC6F8DCB56}" type="presOf" srcId="{57723DD9-7509-404F-9AC1-76B77AE3870F}" destId="{1BAF86BB-A52A-462E-BEA0-ECD51C49EC29}" srcOrd="1" destOrd="0" presId="urn:microsoft.com/office/officeart/2016/7/layout/VerticalDownArrowProcess"/>
    <dgm:cxn modelId="{4F5460DF-AE47-4715-BB96-DD965D4ADB20}" type="presParOf" srcId="{6B849BCC-6A7F-4BEF-A4A6-07422C56E893}" destId="{68276E92-4258-47B0-81CD-35AD2DEAF84B}" srcOrd="0" destOrd="0" presId="urn:microsoft.com/office/officeart/2016/7/layout/VerticalDownArrowProcess"/>
    <dgm:cxn modelId="{4A3D7798-651E-4BEB-A284-19A9A1D97572}" type="presParOf" srcId="{68276E92-4258-47B0-81CD-35AD2DEAF84B}" destId="{48137547-5D9A-427F-9520-711773EDC157}" srcOrd="0" destOrd="0" presId="urn:microsoft.com/office/officeart/2016/7/layout/VerticalDownArrowProcess"/>
    <dgm:cxn modelId="{258159B5-E00F-4ABE-A4EA-9EA40343192A}" type="presParOf" srcId="{68276E92-4258-47B0-81CD-35AD2DEAF84B}" destId="{02CF0017-16FE-400A-8393-C0EE1F9C8BB8}" srcOrd="1" destOrd="0" presId="urn:microsoft.com/office/officeart/2016/7/layout/VerticalDownArrowProcess"/>
    <dgm:cxn modelId="{0F0D8EF5-1611-483B-98C9-AD9DB68C8ADF}" type="presParOf" srcId="{6B849BCC-6A7F-4BEF-A4A6-07422C56E893}" destId="{6B67B179-8E76-4F73-B397-AC253A938212}" srcOrd="1" destOrd="0" presId="urn:microsoft.com/office/officeart/2016/7/layout/VerticalDownArrowProcess"/>
    <dgm:cxn modelId="{E7B9722D-E503-4585-9904-104D5E7C7327}" type="presParOf" srcId="{6B849BCC-6A7F-4BEF-A4A6-07422C56E893}" destId="{2EA4E8A9-C0C1-4D2C-A272-A5D3896E20EB}" srcOrd="2" destOrd="0" presId="urn:microsoft.com/office/officeart/2016/7/layout/VerticalDownArrowProcess"/>
    <dgm:cxn modelId="{59A27579-24FB-4874-96EF-EDD5EDB2E99E}" type="presParOf" srcId="{2EA4E8A9-C0C1-4D2C-A272-A5D3896E20EB}" destId="{0F30260D-61B3-4D03-A5C0-8CE145D82AC8}" srcOrd="0" destOrd="0" presId="urn:microsoft.com/office/officeart/2016/7/layout/VerticalDownArrowProcess"/>
    <dgm:cxn modelId="{86894C35-D96C-49B3-9ECA-6186CE12C62B}" type="presParOf" srcId="{2EA4E8A9-C0C1-4D2C-A272-A5D3896E20EB}" destId="{1BAF86BB-A52A-462E-BEA0-ECD51C49EC29}" srcOrd="1" destOrd="0" presId="urn:microsoft.com/office/officeart/2016/7/layout/VerticalDownArrowProcess"/>
    <dgm:cxn modelId="{EF8BF97F-68FD-40E5-ADD8-97CBFCD695C6}" type="presParOf" srcId="{2EA4E8A9-C0C1-4D2C-A272-A5D3896E20EB}" destId="{32F950ED-7FFA-4C3E-AB18-1E4447D4501E}" srcOrd="2" destOrd="0" presId="urn:microsoft.com/office/officeart/2016/7/layout/VerticalDownArrowProcess"/>
    <dgm:cxn modelId="{1475B2A1-B1C9-431E-928D-92784C91B1E6}" type="presParOf" srcId="{6B849BCC-6A7F-4BEF-A4A6-07422C56E893}" destId="{D7F1516E-9B0C-4A90-B206-B8D23078286D}" srcOrd="3" destOrd="0" presId="urn:microsoft.com/office/officeart/2016/7/layout/VerticalDownArrowProcess"/>
    <dgm:cxn modelId="{4F9EA67C-9C88-4F5F-BA34-5BD0FD3C8271}" type="presParOf" srcId="{6B849BCC-6A7F-4BEF-A4A6-07422C56E893}" destId="{6949C30F-CFDC-4373-AC42-2EBD9A314ACC}" srcOrd="4" destOrd="0" presId="urn:microsoft.com/office/officeart/2016/7/layout/VerticalDownArrowProcess"/>
    <dgm:cxn modelId="{F967EAFF-3F86-4C15-BD7C-5FBAE61ECF36}" type="presParOf" srcId="{6949C30F-CFDC-4373-AC42-2EBD9A314ACC}" destId="{0DCDC1EE-FEE6-4D6B-A7E6-550A84C988BF}" srcOrd="0" destOrd="0" presId="urn:microsoft.com/office/officeart/2016/7/layout/VerticalDownArrowProcess"/>
    <dgm:cxn modelId="{3FF62DA9-D892-4906-AE28-33B6C123703A}" type="presParOf" srcId="{6949C30F-CFDC-4373-AC42-2EBD9A314ACC}" destId="{7255C6F8-81A1-4442-A5BC-12DF47EF9BCD}" srcOrd="1" destOrd="0" presId="urn:microsoft.com/office/officeart/2016/7/layout/VerticalDownArrowProcess"/>
    <dgm:cxn modelId="{47CB72AF-6DBF-45D6-955E-A96D57E5971C}" type="presParOf" srcId="{6949C30F-CFDC-4373-AC42-2EBD9A314ACC}" destId="{7A7DFF7A-D057-40DF-A127-09FAF0E918BF}" srcOrd="2" destOrd="0" presId="urn:microsoft.com/office/officeart/2016/7/layout/VerticalDownArrowProcess"/>
    <dgm:cxn modelId="{E5ABC97E-3DFB-442B-A7E1-CBB2696FEF45}" type="presParOf" srcId="{6B849BCC-6A7F-4BEF-A4A6-07422C56E893}" destId="{3F5C092B-20A4-4165-BE88-04083C92F7E0}" srcOrd="5" destOrd="0" presId="urn:microsoft.com/office/officeart/2016/7/layout/VerticalDownArrowProcess"/>
    <dgm:cxn modelId="{491F8DD4-69D5-4451-B28E-A83E2FEE7FFC}" type="presParOf" srcId="{6B849BCC-6A7F-4BEF-A4A6-07422C56E893}" destId="{28CE7114-00C3-49E7-93AF-114737B1B4B8}" srcOrd="6" destOrd="0" presId="urn:microsoft.com/office/officeart/2016/7/layout/VerticalDownArrowProcess"/>
    <dgm:cxn modelId="{5A80C81A-1876-4C0C-9261-A2A7D81A0836}" type="presParOf" srcId="{28CE7114-00C3-49E7-93AF-114737B1B4B8}" destId="{F6F866BD-8883-4D17-BF71-F2177F9CC913}" srcOrd="0" destOrd="0" presId="urn:microsoft.com/office/officeart/2016/7/layout/VerticalDownArrowProcess"/>
    <dgm:cxn modelId="{B6CC042B-91BE-4DC0-A6CD-89E4B99C5E9A}" type="presParOf" srcId="{28CE7114-00C3-49E7-93AF-114737B1B4B8}" destId="{4E089C99-42AB-4AC4-89BF-A81E5ACA5C4F}" srcOrd="1" destOrd="0" presId="urn:microsoft.com/office/officeart/2016/7/layout/VerticalDownArrowProcess"/>
    <dgm:cxn modelId="{3FF61B84-AA20-4AA7-810D-02698744D425}" type="presParOf" srcId="{28CE7114-00C3-49E7-93AF-114737B1B4B8}" destId="{25399248-A3BD-4221-ABBD-4FD2E627A794}" srcOrd="2" destOrd="0" presId="urn:microsoft.com/office/officeart/2016/7/layout/VerticalDownArrowProcess"/>
    <dgm:cxn modelId="{99750459-71D3-438F-BD24-A45A19F0294D}" type="presParOf" srcId="{6B849BCC-6A7F-4BEF-A4A6-07422C56E893}" destId="{AB605F54-A46C-4690-A29B-448F9F263819}" srcOrd="7" destOrd="0" presId="urn:microsoft.com/office/officeart/2016/7/layout/VerticalDownArrowProcess"/>
    <dgm:cxn modelId="{9F69B4D5-B40A-4575-B98F-A47EE5AF4C4D}" type="presParOf" srcId="{6B849BCC-6A7F-4BEF-A4A6-07422C56E893}" destId="{C7F0C238-5B29-4297-88A9-11AD56CFF176}" srcOrd="8" destOrd="0" presId="urn:microsoft.com/office/officeart/2016/7/layout/VerticalDownArrowProcess"/>
    <dgm:cxn modelId="{D0DB30BB-4B9E-49CD-B832-D9BA36121D25}" type="presParOf" srcId="{C7F0C238-5B29-4297-88A9-11AD56CFF176}" destId="{A0862DAB-216A-410B-81BC-CD6AEDB6DEB6}" srcOrd="0" destOrd="0" presId="urn:microsoft.com/office/officeart/2016/7/layout/VerticalDownArrowProcess"/>
    <dgm:cxn modelId="{2229F0E4-D341-475E-87C1-4632F176421D}" type="presParOf" srcId="{C7F0C238-5B29-4297-88A9-11AD56CFF176}" destId="{A0A27335-77FE-4495-955E-560AB00E0B0D}" srcOrd="1" destOrd="0" presId="urn:microsoft.com/office/officeart/2016/7/layout/VerticalDownArrowProcess"/>
    <dgm:cxn modelId="{D43E93EF-8532-407D-8E7C-2B73F025C24E}" type="presParOf" srcId="{C7F0C238-5B29-4297-88A9-11AD56CFF176}" destId="{53BB6150-D3D8-4BE3-95B7-51E9B3F70AA5}" srcOrd="2" destOrd="0" presId="urn:microsoft.com/office/officeart/2016/7/layout/VerticalDownArrowProcess"/>
    <dgm:cxn modelId="{AC9995E1-5897-4E6E-B445-49A6E25DD35D}" type="presParOf" srcId="{6B849BCC-6A7F-4BEF-A4A6-07422C56E893}" destId="{26E41529-7005-403C-AB06-E45A80760D6B}" srcOrd="9" destOrd="0" presId="urn:microsoft.com/office/officeart/2016/7/layout/VerticalDownArrowProcess"/>
    <dgm:cxn modelId="{676792AE-87AB-4FB5-BEE4-1B7D44649499}" type="presParOf" srcId="{6B849BCC-6A7F-4BEF-A4A6-07422C56E893}" destId="{0007F492-830C-4A5A-B351-25CBCEDA292F}" srcOrd="10" destOrd="0" presId="urn:microsoft.com/office/officeart/2016/7/layout/VerticalDownArrowProcess"/>
    <dgm:cxn modelId="{71D68860-8DA2-43B5-B6EA-309E04A73933}" type="presParOf" srcId="{0007F492-830C-4A5A-B351-25CBCEDA292F}" destId="{DE2675E2-B313-431D-A431-44E6BA0A346B}" srcOrd="0" destOrd="0" presId="urn:microsoft.com/office/officeart/2016/7/layout/VerticalDownArrowProcess"/>
    <dgm:cxn modelId="{94A596C5-7843-464D-8ED6-6655463C2D68}" type="presParOf" srcId="{0007F492-830C-4A5A-B351-25CBCEDA292F}" destId="{3A2A0660-5964-4689-866A-3E6CF2CDAFA4}" srcOrd="1" destOrd="0" presId="urn:microsoft.com/office/officeart/2016/7/layout/VerticalDownArrowProcess"/>
    <dgm:cxn modelId="{372BB248-B751-4715-A6DF-5738515410BC}" type="presParOf" srcId="{0007F492-830C-4A5A-B351-25CBCEDA292F}" destId="{1686BCDB-3CC2-4098-8FB7-B77A23CE11F0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F94143-ED7C-43C0-856A-CC07D3265362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D7C414-E463-43F8-8E37-348108F716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Tagging System:  Allow users to tag log entries for categorization.</a:t>
          </a:r>
        </a:p>
      </dgm:t>
    </dgm:pt>
    <dgm:pt modelId="{39722BD9-3536-435E-ABC9-FB0CE7AA27EB}" type="parTrans" cxnId="{37F04AC5-BA26-4F5C-BCD1-758774167935}">
      <dgm:prSet/>
      <dgm:spPr/>
      <dgm:t>
        <a:bodyPr/>
        <a:lstStyle/>
        <a:p>
          <a:endParaRPr lang="en-US"/>
        </a:p>
      </dgm:t>
    </dgm:pt>
    <dgm:pt modelId="{D0B3A575-A666-43D3-B975-CE3EA0BB2233}" type="sibTrans" cxnId="{37F04AC5-BA26-4F5C-BCD1-758774167935}">
      <dgm:prSet/>
      <dgm:spPr/>
      <dgm:t>
        <a:bodyPr/>
        <a:lstStyle/>
        <a:p>
          <a:endParaRPr lang="en-US"/>
        </a:p>
      </dgm:t>
    </dgm:pt>
    <dgm:pt modelId="{4CD11270-121A-4303-B41F-EA940F355D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Auto-Triage Suggestions:  Use simple heuristics or ML to suggest likely causes or group similar issues.</a:t>
          </a:r>
        </a:p>
      </dgm:t>
    </dgm:pt>
    <dgm:pt modelId="{AEEA1234-FA11-4D50-A166-731730966F44}" type="parTrans" cxnId="{11A38E45-CE65-4AEC-8AB2-F79B6E3BC882}">
      <dgm:prSet/>
      <dgm:spPr/>
      <dgm:t>
        <a:bodyPr/>
        <a:lstStyle/>
        <a:p>
          <a:endParaRPr lang="en-US"/>
        </a:p>
      </dgm:t>
    </dgm:pt>
    <dgm:pt modelId="{B03D58D3-A860-40C9-A769-6D608A276B0E}" type="sibTrans" cxnId="{11A38E45-CE65-4AEC-8AB2-F79B6E3BC882}">
      <dgm:prSet/>
      <dgm:spPr/>
      <dgm:t>
        <a:bodyPr/>
        <a:lstStyle/>
        <a:p>
          <a:endParaRPr lang="en-US"/>
        </a:p>
      </dgm:t>
    </dgm:pt>
    <dgm:pt modelId="{E4B905C1-1D6B-4EA2-AF93-2ECF7CE2B1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Integration Hooks: Allow integration with bug tracking tools (e.g., JIRA) or CI/CD pipelines.</a:t>
          </a:r>
        </a:p>
      </dgm:t>
    </dgm:pt>
    <dgm:pt modelId="{8A02A7D0-8235-4A23-BABC-F31186ADAFBE}" type="parTrans" cxnId="{F04E38BD-1C88-4CC8-8ABE-EFE7BF34F276}">
      <dgm:prSet/>
      <dgm:spPr/>
      <dgm:t>
        <a:bodyPr/>
        <a:lstStyle/>
        <a:p>
          <a:endParaRPr lang="en-US"/>
        </a:p>
      </dgm:t>
    </dgm:pt>
    <dgm:pt modelId="{C9B8578F-E843-47BF-AF34-B94AC6EAA960}" type="sibTrans" cxnId="{F04E38BD-1C88-4CC8-8ABE-EFE7BF34F276}">
      <dgm:prSet/>
      <dgm:spPr/>
      <dgm:t>
        <a:bodyPr/>
        <a:lstStyle/>
        <a:p>
          <a:endParaRPr lang="en-US"/>
        </a:p>
      </dgm:t>
    </dgm:pt>
    <dgm:pt modelId="{B3FD0BF5-D23A-4685-A878-D3C66E2D28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Command Line Interface (CLI): For users who prefer scripting or automation.</a:t>
          </a:r>
        </a:p>
      </dgm:t>
    </dgm:pt>
    <dgm:pt modelId="{07787FAD-2FAF-4543-B688-3EED6FD9F4C1}" type="parTrans" cxnId="{5F7600C3-FA85-412D-B0BE-848F02E88E3B}">
      <dgm:prSet/>
      <dgm:spPr/>
      <dgm:t>
        <a:bodyPr/>
        <a:lstStyle/>
        <a:p>
          <a:endParaRPr lang="en-US"/>
        </a:p>
      </dgm:t>
    </dgm:pt>
    <dgm:pt modelId="{94646445-5B40-4264-ABCD-AF25FB30D9C3}" type="sibTrans" cxnId="{5F7600C3-FA85-412D-B0BE-848F02E88E3B}">
      <dgm:prSet/>
      <dgm:spPr/>
      <dgm:t>
        <a:bodyPr/>
        <a:lstStyle/>
        <a:p>
          <a:endParaRPr lang="en-US"/>
        </a:p>
      </dgm:t>
    </dgm:pt>
    <dgm:pt modelId="{54A23766-93E3-4D35-A863-CB17CEF10B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Your feedback and suggestions for improvement are most welcome.</a:t>
          </a:r>
        </a:p>
      </dgm:t>
    </dgm:pt>
    <dgm:pt modelId="{B4C63E8D-A355-4343-B102-F057C5E950A5}" type="parTrans" cxnId="{5A9A7B6E-D978-4ED3-AC51-B67A899E32AE}">
      <dgm:prSet/>
      <dgm:spPr/>
      <dgm:t>
        <a:bodyPr/>
        <a:lstStyle/>
        <a:p>
          <a:endParaRPr lang="en-US"/>
        </a:p>
      </dgm:t>
    </dgm:pt>
    <dgm:pt modelId="{1FD9E00C-C997-4DE6-AADD-3DFD30F74DC1}" type="sibTrans" cxnId="{5A9A7B6E-D978-4ED3-AC51-B67A899E32AE}">
      <dgm:prSet/>
      <dgm:spPr/>
      <dgm:t>
        <a:bodyPr/>
        <a:lstStyle/>
        <a:p>
          <a:endParaRPr lang="en-US"/>
        </a:p>
      </dgm:t>
    </dgm:pt>
    <dgm:pt modelId="{6A261F3E-A770-4009-8582-41BB41DDBCE2}" type="pres">
      <dgm:prSet presAssocID="{B2F94143-ED7C-43C0-856A-CC07D3265362}" presName="root" presStyleCnt="0">
        <dgm:presLayoutVars>
          <dgm:dir/>
          <dgm:resizeHandles val="exact"/>
        </dgm:presLayoutVars>
      </dgm:prSet>
      <dgm:spPr/>
    </dgm:pt>
    <dgm:pt modelId="{A40C383A-080C-4BF2-A741-F19C83C8F18F}" type="pres">
      <dgm:prSet presAssocID="{78D7C414-E463-43F8-8E37-348108F716B4}" presName="compNode" presStyleCnt="0"/>
      <dgm:spPr/>
    </dgm:pt>
    <dgm:pt modelId="{921305A7-A74A-46B3-A069-B240A12B3F32}" type="pres">
      <dgm:prSet presAssocID="{78D7C414-E463-43F8-8E37-348108F716B4}" presName="bgRect" presStyleLbl="bgShp" presStyleIdx="0" presStyleCnt="5"/>
      <dgm:spPr/>
    </dgm:pt>
    <dgm:pt modelId="{D18962F5-BDFD-4007-AB07-13CDD15992FB}" type="pres">
      <dgm:prSet presAssocID="{78D7C414-E463-43F8-8E37-348108F716B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8666C9E6-DE5E-42D6-8D22-6BD608975273}" type="pres">
      <dgm:prSet presAssocID="{78D7C414-E463-43F8-8E37-348108F716B4}" presName="spaceRect" presStyleCnt="0"/>
      <dgm:spPr/>
    </dgm:pt>
    <dgm:pt modelId="{BE117F84-2FFE-4D72-BDB5-D4E7458B1F57}" type="pres">
      <dgm:prSet presAssocID="{78D7C414-E463-43F8-8E37-348108F716B4}" presName="parTx" presStyleLbl="revTx" presStyleIdx="0" presStyleCnt="5">
        <dgm:presLayoutVars>
          <dgm:chMax val="0"/>
          <dgm:chPref val="0"/>
        </dgm:presLayoutVars>
      </dgm:prSet>
      <dgm:spPr/>
    </dgm:pt>
    <dgm:pt modelId="{A5487A8F-57C2-44C9-B854-EC8968174058}" type="pres">
      <dgm:prSet presAssocID="{D0B3A575-A666-43D3-B975-CE3EA0BB2233}" presName="sibTrans" presStyleCnt="0"/>
      <dgm:spPr/>
    </dgm:pt>
    <dgm:pt modelId="{8E90EF9D-F42C-4415-8F4C-3E7DA3B7FABD}" type="pres">
      <dgm:prSet presAssocID="{4CD11270-121A-4303-B41F-EA940F355DBA}" presName="compNode" presStyleCnt="0"/>
      <dgm:spPr/>
    </dgm:pt>
    <dgm:pt modelId="{A1B845B4-54FD-46B7-A8E1-7DC2324666DD}" type="pres">
      <dgm:prSet presAssocID="{4CD11270-121A-4303-B41F-EA940F355DBA}" presName="bgRect" presStyleLbl="bgShp" presStyleIdx="1" presStyleCnt="5"/>
      <dgm:spPr/>
    </dgm:pt>
    <dgm:pt modelId="{0F6E5298-6C27-4814-96C1-A394F017DCFB}" type="pres">
      <dgm:prSet presAssocID="{4CD11270-121A-4303-B41F-EA940F355DB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4F725FA-B3A6-417A-83FC-7649CC55BE8F}" type="pres">
      <dgm:prSet presAssocID="{4CD11270-121A-4303-B41F-EA940F355DBA}" presName="spaceRect" presStyleCnt="0"/>
      <dgm:spPr/>
    </dgm:pt>
    <dgm:pt modelId="{2BD89057-39DC-43AE-B6DA-364ABB3A46CF}" type="pres">
      <dgm:prSet presAssocID="{4CD11270-121A-4303-B41F-EA940F355DBA}" presName="parTx" presStyleLbl="revTx" presStyleIdx="1" presStyleCnt="5">
        <dgm:presLayoutVars>
          <dgm:chMax val="0"/>
          <dgm:chPref val="0"/>
        </dgm:presLayoutVars>
      </dgm:prSet>
      <dgm:spPr/>
    </dgm:pt>
    <dgm:pt modelId="{B6C05864-0A72-454E-A2AC-C819562C39CA}" type="pres">
      <dgm:prSet presAssocID="{B03D58D3-A860-40C9-A769-6D608A276B0E}" presName="sibTrans" presStyleCnt="0"/>
      <dgm:spPr/>
    </dgm:pt>
    <dgm:pt modelId="{05A2D4BB-0F78-43BD-A9AA-43D09499ACC7}" type="pres">
      <dgm:prSet presAssocID="{E4B905C1-1D6B-4EA2-AF93-2ECF7CE2B111}" presName="compNode" presStyleCnt="0"/>
      <dgm:spPr/>
    </dgm:pt>
    <dgm:pt modelId="{07F7E96F-2AFC-4183-9122-DF790EE42A02}" type="pres">
      <dgm:prSet presAssocID="{E4B905C1-1D6B-4EA2-AF93-2ECF7CE2B111}" presName="bgRect" presStyleLbl="bgShp" presStyleIdx="2" presStyleCnt="5"/>
      <dgm:spPr/>
    </dgm:pt>
    <dgm:pt modelId="{53224711-3CD3-4C88-9402-889E73FD5700}" type="pres">
      <dgm:prSet presAssocID="{E4B905C1-1D6B-4EA2-AF93-2ECF7CE2B11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E4788E6-7872-4A5C-A754-58087412A221}" type="pres">
      <dgm:prSet presAssocID="{E4B905C1-1D6B-4EA2-AF93-2ECF7CE2B111}" presName="spaceRect" presStyleCnt="0"/>
      <dgm:spPr/>
    </dgm:pt>
    <dgm:pt modelId="{0540DAFD-9586-4106-A230-CF757151C8E4}" type="pres">
      <dgm:prSet presAssocID="{E4B905C1-1D6B-4EA2-AF93-2ECF7CE2B111}" presName="parTx" presStyleLbl="revTx" presStyleIdx="2" presStyleCnt="5">
        <dgm:presLayoutVars>
          <dgm:chMax val="0"/>
          <dgm:chPref val="0"/>
        </dgm:presLayoutVars>
      </dgm:prSet>
      <dgm:spPr/>
    </dgm:pt>
    <dgm:pt modelId="{2F8C61AE-C875-44E1-9954-0862ADFBE1C5}" type="pres">
      <dgm:prSet presAssocID="{C9B8578F-E843-47BF-AF34-B94AC6EAA960}" presName="sibTrans" presStyleCnt="0"/>
      <dgm:spPr/>
    </dgm:pt>
    <dgm:pt modelId="{AFACD8AA-96CE-4364-A8CE-864F1EC90587}" type="pres">
      <dgm:prSet presAssocID="{B3FD0BF5-D23A-4685-A878-D3C66E2D28C2}" presName="compNode" presStyleCnt="0"/>
      <dgm:spPr/>
    </dgm:pt>
    <dgm:pt modelId="{4EA7098B-32D4-426B-B74F-DD4BF08AEA64}" type="pres">
      <dgm:prSet presAssocID="{B3FD0BF5-D23A-4685-A878-D3C66E2D28C2}" presName="bgRect" presStyleLbl="bgShp" presStyleIdx="3" presStyleCnt="5"/>
      <dgm:spPr/>
    </dgm:pt>
    <dgm:pt modelId="{BE7D6806-32EF-4D6E-9150-7DC31DB2E0C9}" type="pres">
      <dgm:prSet presAssocID="{B3FD0BF5-D23A-4685-A878-D3C66E2D28C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5219A46A-E304-4685-AFEF-C12C6D266993}" type="pres">
      <dgm:prSet presAssocID="{B3FD0BF5-D23A-4685-A878-D3C66E2D28C2}" presName="spaceRect" presStyleCnt="0"/>
      <dgm:spPr/>
    </dgm:pt>
    <dgm:pt modelId="{A74E72E1-7901-407E-AFEA-8613DCF036A3}" type="pres">
      <dgm:prSet presAssocID="{B3FD0BF5-D23A-4685-A878-D3C66E2D28C2}" presName="parTx" presStyleLbl="revTx" presStyleIdx="3" presStyleCnt="5">
        <dgm:presLayoutVars>
          <dgm:chMax val="0"/>
          <dgm:chPref val="0"/>
        </dgm:presLayoutVars>
      </dgm:prSet>
      <dgm:spPr/>
    </dgm:pt>
    <dgm:pt modelId="{BC8D8CAE-B6CD-4600-8AB6-FCCD5787189E}" type="pres">
      <dgm:prSet presAssocID="{94646445-5B40-4264-ABCD-AF25FB30D9C3}" presName="sibTrans" presStyleCnt="0"/>
      <dgm:spPr/>
    </dgm:pt>
    <dgm:pt modelId="{B04E3927-66E0-4C2E-9E2B-36535365804D}" type="pres">
      <dgm:prSet presAssocID="{54A23766-93E3-4D35-A863-CB17CEF10B41}" presName="compNode" presStyleCnt="0"/>
      <dgm:spPr/>
    </dgm:pt>
    <dgm:pt modelId="{D9732704-EAA7-4F12-A062-E35A8C736E2C}" type="pres">
      <dgm:prSet presAssocID="{54A23766-93E3-4D35-A863-CB17CEF10B41}" presName="bgRect" presStyleLbl="bgShp" presStyleIdx="4" presStyleCnt="5"/>
      <dgm:spPr/>
    </dgm:pt>
    <dgm:pt modelId="{AF96C092-B730-4A8F-8542-DB50595238A4}" type="pres">
      <dgm:prSet presAssocID="{54A23766-93E3-4D35-A863-CB17CEF10B4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pencil with solid fill"/>
        </a:ext>
      </dgm:extLst>
    </dgm:pt>
    <dgm:pt modelId="{4DAF5699-9B62-4A3F-AD55-0463BE98FDFE}" type="pres">
      <dgm:prSet presAssocID="{54A23766-93E3-4D35-A863-CB17CEF10B41}" presName="spaceRect" presStyleCnt="0"/>
      <dgm:spPr/>
    </dgm:pt>
    <dgm:pt modelId="{856FF530-4F46-42BC-82C8-D07BF5D1E229}" type="pres">
      <dgm:prSet presAssocID="{54A23766-93E3-4D35-A863-CB17CEF10B4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52ACE43-D68F-4529-BBB8-35C417075393}" type="presOf" srcId="{B3FD0BF5-D23A-4685-A878-D3C66E2D28C2}" destId="{A74E72E1-7901-407E-AFEA-8613DCF036A3}" srcOrd="0" destOrd="0" presId="urn:microsoft.com/office/officeart/2018/2/layout/IconVerticalSolidList"/>
    <dgm:cxn modelId="{11A38E45-CE65-4AEC-8AB2-F79B6E3BC882}" srcId="{B2F94143-ED7C-43C0-856A-CC07D3265362}" destId="{4CD11270-121A-4303-B41F-EA940F355DBA}" srcOrd="1" destOrd="0" parTransId="{AEEA1234-FA11-4D50-A166-731730966F44}" sibTransId="{B03D58D3-A860-40C9-A769-6D608A276B0E}"/>
    <dgm:cxn modelId="{FFC7D54A-C3D9-4E20-A70F-09C2389F26E1}" type="presOf" srcId="{E4B905C1-1D6B-4EA2-AF93-2ECF7CE2B111}" destId="{0540DAFD-9586-4106-A230-CF757151C8E4}" srcOrd="0" destOrd="0" presId="urn:microsoft.com/office/officeart/2018/2/layout/IconVerticalSolidList"/>
    <dgm:cxn modelId="{5A9A7B6E-D978-4ED3-AC51-B67A899E32AE}" srcId="{B2F94143-ED7C-43C0-856A-CC07D3265362}" destId="{54A23766-93E3-4D35-A863-CB17CEF10B41}" srcOrd="4" destOrd="0" parTransId="{B4C63E8D-A355-4343-B102-F057C5E950A5}" sibTransId="{1FD9E00C-C997-4DE6-AADD-3DFD30F74DC1}"/>
    <dgm:cxn modelId="{B173947C-7C11-470F-B39A-04EEC9E588BC}" type="presOf" srcId="{B2F94143-ED7C-43C0-856A-CC07D3265362}" destId="{6A261F3E-A770-4009-8582-41BB41DDBCE2}" srcOrd="0" destOrd="0" presId="urn:microsoft.com/office/officeart/2018/2/layout/IconVerticalSolidList"/>
    <dgm:cxn modelId="{DCCEC791-DA6E-41C1-AC49-4DF5A84B3393}" type="presOf" srcId="{4CD11270-121A-4303-B41F-EA940F355DBA}" destId="{2BD89057-39DC-43AE-B6DA-364ABB3A46CF}" srcOrd="0" destOrd="0" presId="urn:microsoft.com/office/officeart/2018/2/layout/IconVerticalSolidList"/>
    <dgm:cxn modelId="{F04E38BD-1C88-4CC8-8ABE-EFE7BF34F276}" srcId="{B2F94143-ED7C-43C0-856A-CC07D3265362}" destId="{E4B905C1-1D6B-4EA2-AF93-2ECF7CE2B111}" srcOrd="2" destOrd="0" parTransId="{8A02A7D0-8235-4A23-BABC-F31186ADAFBE}" sibTransId="{C9B8578F-E843-47BF-AF34-B94AC6EAA960}"/>
    <dgm:cxn modelId="{5F7600C3-FA85-412D-B0BE-848F02E88E3B}" srcId="{B2F94143-ED7C-43C0-856A-CC07D3265362}" destId="{B3FD0BF5-D23A-4685-A878-D3C66E2D28C2}" srcOrd="3" destOrd="0" parTransId="{07787FAD-2FAF-4543-B688-3EED6FD9F4C1}" sibTransId="{94646445-5B40-4264-ABCD-AF25FB30D9C3}"/>
    <dgm:cxn modelId="{37F04AC5-BA26-4F5C-BCD1-758774167935}" srcId="{B2F94143-ED7C-43C0-856A-CC07D3265362}" destId="{78D7C414-E463-43F8-8E37-348108F716B4}" srcOrd="0" destOrd="0" parTransId="{39722BD9-3536-435E-ABC9-FB0CE7AA27EB}" sibTransId="{D0B3A575-A666-43D3-B975-CE3EA0BB2233}"/>
    <dgm:cxn modelId="{74E39DD0-7318-43E3-B319-8C069DA42019}" type="presOf" srcId="{54A23766-93E3-4D35-A863-CB17CEF10B41}" destId="{856FF530-4F46-42BC-82C8-D07BF5D1E229}" srcOrd="0" destOrd="0" presId="urn:microsoft.com/office/officeart/2018/2/layout/IconVerticalSolidList"/>
    <dgm:cxn modelId="{5A6980E2-0FFD-4821-B55F-2A08A5FB2BFE}" type="presOf" srcId="{78D7C414-E463-43F8-8E37-348108F716B4}" destId="{BE117F84-2FFE-4D72-BDB5-D4E7458B1F57}" srcOrd="0" destOrd="0" presId="urn:microsoft.com/office/officeart/2018/2/layout/IconVerticalSolidList"/>
    <dgm:cxn modelId="{E688F4A5-392B-4C8D-87BF-6E9D32D480FF}" type="presParOf" srcId="{6A261F3E-A770-4009-8582-41BB41DDBCE2}" destId="{A40C383A-080C-4BF2-A741-F19C83C8F18F}" srcOrd="0" destOrd="0" presId="urn:microsoft.com/office/officeart/2018/2/layout/IconVerticalSolidList"/>
    <dgm:cxn modelId="{871E1CBE-A8D4-4789-A763-B6BF43F818B3}" type="presParOf" srcId="{A40C383A-080C-4BF2-A741-F19C83C8F18F}" destId="{921305A7-A74A-46B3-A069-B240A12B3F32}" srcOrd="0" destOrd="0" presId="urn:microsoft.com/office/officeart/2018/2/layout/IconVerticalSolidList"/>
    <dgm:cxn modelId="{DBD5A573-8ECC-4B10-8465-58187501C27E}" type="presParOf" srcId="{A40C383A-080C-4BF2-A741-F19C83C8F18F}" destId="{D18962F5-BDFD-4007-AB07-13CDD15992FB}" srcOrd="1" destOrd="0" presId="urn:microsoft.com/office/officeart/2018/2/layout/IconVerticalSolidList"/>
    <dgm:cxn modelId="{8C60DE07-D8A9-4F37-A543-A83B52F587E3}" type="presParOf" srcId="{A40C383A-080C-4BF2-A741-F19C83C8F18F}" destId="{8666C9E6-DE5E-42D6-8D22-6BD608975273}" srcOrd="2" destOrd="0" presId="urn:microsoft.com/office/officeart/2018/2/layout/IconVerticalSolidList"/>
    <dgm:cxn modelId="{963A87EA-255C-47A0-8B9B-06D4FBB1DF88}" type="presParOf" srcId="{A40C383A-080C-4BF2-A741-F19C83C8F18F}" destId="{BE117F84-2FFE-4D72-BDB5-D4E7458B1F57}" srcOrd="3" destOrd="0" presId="urn:microsoft.com/office/officeart/2018/2/layout/IconVerticalSolidList"/>
    <dgm:cxn modelId="{4A1B6DBD-1018-4269-8EC3-17C961A43332}" type="presParOf" srcId="{6A261F3E-A770-4009-8582-41BB41DDBCE2}" destId="{A5487A8F-57C2-44C9-B854-EC8968174058}" srcOrd="1" destOrd="0" presId="urn:microsoft.com/office/officeart/2018/2/layout/IconVerticalSolidList"/>
    <dgm:cxn modelId="{7A7247C7-3E5D-4BF1-91E8-8581BF42C45E}" type="presParOf" srcId="{6A261F3E-A770-4009-8582-41BB41DDBCE2}" destId="{8E90EF9D-F42C-4415-8F4C-3E7DA3B7FABD}" srcOrd="2" destOrd="0" presId="urn:microsoft.com/office/officeart/2018/2/layout/IconVerticalSolidList"/>
    <dgm:cxn modelId="{2B626D93-163F-4DAD-B9F4-2B2C49E45E0B}" type="presParOf" srcId="{8E90EF9D-F42C-4415-8F4C-3E7DA3B7FABD}" destId="{A1B845B4-54FD-46B7-A8E1-7DC2324666DD}" srcOrd="0" destOrd="0" presId="urn:microsoft.com/office/officeart/2018/2/layout/IconVerticalSolidList"/>
    <dgm:cxn modelId="{F121C3C1-A46E-4DF2-9518-6CD3DA134FE8}" type="presParOf" srcId="{8E90EF9D-F42C-4415-8F4C-3E7DA3B7FABD}" destId="{0F6E5298-6C27-4814-96C1-A394F017DCFB}" srcOrd="1" destOrd="0" presId="urn:microsoft.com/office/officeart/2018/2/layout/IconVerticalSolidList"/>
    <dgm:cxn modelId="{46AC88CD-7152-4B2D-8AD6-137CF5AC451C}" type="presParOf" srcId="{8E90EF9D-F42C-4415-8F4C-3E7DA3B7FABD}" destId="{44F725FA-B3A6-417A-83FC-7649CC55BE8F}" srcOrd="2" destOrd="0" presId="urn:microsoft.com/office/officeart/2018/2/layout/IconVerticalSolidList"/>
    <dgm:cxn modelId="{F38F734A-87B0-4603-B658-9C701AFFF9C5}" type="presParOf" srcId="{8E90EF9D-F42C-4415-8F4C-3E7DA3B7FABD}" destId="{2BD89057-39DC-43AE-B6DA-364ABB3A46CF}" srcOrd="3" destOrd="0" presId="urn:microsoft.com/office/officeart/2018/2/layout/IconVerticalSolidList"/>
    <dgm:cxn modelId="{0C57368B-E676-4577-A240-4AA07669454C}" type="presParOf" srcId="{6A261F3E-A770-4009-8582-41BB41DDBCE2}" destId="{B6C05864-0A72-454E-A2AC-C819562C39CA}" srcOrd="3" destOrd="0" presId="urn:microsoft.com/office/officeart/2018/2/layout/IconVerticalSolidList"/>
    <dgm:cxn modelId="{D40F5888-2AC2-4454-9C54-F014EE104878}" type="presParOf" srcId="{6A261F3E-A770-4009-8582-41BB41DDBCE2}" destId="{05A2D4BB-0F78-43BD-A9AA-43D09499ACC7}" srcOrd="4" destOrd="0" presId="urn:microsoft.com/office/officeart/2018/2/layout/IconVerticalSolidList"/>
    <dgm:cxn modelId="{06545892-5DC9-428A-97BA-90D3383668B5}" type="presParOf" srcId="{05A2D4BB-0F78-43BD-A9AA-43D09499ACC7}" destId="{07F7E96F-2AFC-4183-9122-DF790EE42A02}" srcOrd="0" destOrd="0" presId="urn:microsoft.com/office/officeart/2018/2/layout/IconVerticalSolidList"/>
    <dgm:cxn modelId="{63B408AB-1060-447C-B91F-6371582D298E}" type="presParOf" srcId="{05A2D4BB-0F78-43BD-A9AA-43D09499ACC7}" destId="{53224711-3CD3-4C88-9402-889E73FD5700}" srcOrd="1" destOrd="0" presId="urn:microsoft.com/office/officeart/2018/2/layout/IconVerticalSolidList"/>
    <dgm:cxn modelId="{5F847571-693F-4CCC-B586-AA87EFFAEE22}" type="presParOf" srcId="{05A2D4BB-0F78-43BD-A9AA-43D09499ACC7}" destId="{6E4788E6-7872-4A5C-A754-58087412A221}" srcOrd="2" destOrd="0" presId="urn:microsoft.com/office/officeart/2018/2/layout/IconVerticalSolidList"/>
    <dgm:cxn modelId="{4A971B3D-EAB2-424A-9171-917ABC505C2C}" type="presParOf" srcId="{05A2D4BB-0F78-43BD-A9AA-43D09499ACC7}" destId="{0540DAFD-9586-4106-A230-CF757151C8E4}" srcOrd="3" destOrd="0" presId="urn:microsoft.com/office/officeart/2018/2/layout/IconVerticalSolidList"/>
    <dgm:cxn modelId="{1480A24A-B63F-4002-987F-FBAB8D315C73}" type="presParOf" srcId="{6A261F3E-A770-4009-8582-41BB41DDBCE2}" destId="{2F8C61AE-C875-44E1-9954-0862ADFBE1C5}" srcOrd="5" destOrd="0" presId="urn:microsoft.com/office/officeart/2018/2/layout/IconVerticalSolidList"/>
    <dgm:cxn modelId="{8685D58F-2A7B-43E2-A78F-42C6F5A03741}" type="presParOf" srcId="{6A261F3E-A770-4009-8582-41BB41DDBCE2}" destId="{AFACD8AA-96CE-4364-A8CE-864F1EC90587}" srcOrd="6" destOrd="0" presId="urn:microsoft.com/office/officeart/2018/2/layout/IconVerticalSolidList"/>
    <dgm:cxn modelId="{883EFE48-AC6D-40A3-B998-AAE8482B4FD8}" type="presParOf" srcId="{AFACD8AA-96CE-4364-A8CE-864F1EC90587}" destId="{4EA7098B-32D4-426B-B74F-DD4BF08AEA64}" srcOrd="0" destOrd="0" presId="urn:microsoft.com/office/officeart/2018/2/layout/IconVerticalSolidList"/>
    <dgm:cxn modelId="{AFC1ECEE-CB88-4C7A-BFF6-7AC7ACB37D89}" type="presParOf" srcId="{AFACD8AA-96CE-4364-A8CE-864F1EC90587}" destId="{BE7D6806-32EF-4D6E-9150-7DC31DB2E0C9}" srcOrd="1" destOrd="0" presId="urn:microsoft.com/office/officeart/2018/2/layout/IconVerticalSolidList"/>
    <dgm:cxn modelId="{C4A5FAC8-9FB1-4DDA-80B2-CDA914DCFF9E}" type="presParOf" srcId="{AFACD8AA-96CE-4364-A8CE-864F1EC90587}" destId="{5219A46A-E304-4685-AFEF-C12C6D266993}" srcOrd="2" destOrd="0" presId="urn:microsoft.com/office/officeart/2018/2/layout/IconVerticalSolidList"/>
    <dgm:cxn modelId="{4D71BC68-CDF6-4C62-81D1-EA2C6937DB8A}" type="presParOf" srcId="{AFACD8AA-96CE-4364-A8CE-864F1EC90587}" destId="{A74E72E1-7901-407E-AFEA-8613DCF036A3}" srcOrd="3" destOrd="0" presId="urn:microsoft.com/office/officeart/2018/2/layout/IconVerticalSolidList"/>
    <dgm:cxn modelId="{5C91DF66-9983-41DB-B2C4-22C49C7F0999}" type="presParOf" srcId="{6A261F3E-A770-4009-8582-41BB41DDBCE2}" destId="{BC8D8CAE-B6CD-4600-8AB6-FCCD5787189E}" srcOrd="7" destOrd="0" presId="urn:microsoft.com/office/officeart/2018/2/layout/IconVerticalSolidList"/>
    <dgm:cxn modelId="{81DE607A-9ED1-457F-9A55-D7417FFCB2D7}" type="presParOf" srcId="{6A261F3E-A770-4009-8582-41BB41DDBCE2}" destId="{B04E3927-66E0-4C2E-9E2B-36535365804D}" srcOrd="8" destOrd="0" presId="urn:microsoft.com/office/officeart/2018/2/layout/IconVerticalSolidList"/>
    <dgm:cxn modelId="{91A3A97F-3DFB-4394-AD55-7FE39E4482E8}" type="presParOf" srcId="{B04E3927-66E0-4C2E-9E2B-36535365804D}" destId="{D9732704-EAA7-4F12-A062-E35A8C736E2C}" srcOrd="0" destOrd="0" presId="urn:microsoft.com/office/officeart/2018/2/layout/IconVerticalSolidList"/>
    <dgm:cxn modelId="{90CA9BDE-C8CB-43B0-A789-A386A59D4AD2}" type="presParOf" srcId="{B04E3927-66E0-4C2E-9E2B-36535365804D}" destId="{AF96C092-B730-4A8F-8542-DB50595238A4}" srcOrd="1" destOrd="0" presId="urn:microsoft.com/office/officeart/2018/2/layout/IconVerticalSolidList"/>
    <dgm:cxn modelId="{B7B54F8F-8C63-48ED-80CE-9C35C2B0B9DC}" type="presParOf" srcId="{B04E3927-66E0-4C2E-9E2B-36535365804D}" destId="{4DAF5699-9B62-4A3F-AD55-0463BE98FDFE}" srcOrd="2" destOrd="0" presId="urn:microsoft.com/office/officeart/2018/2/layout/IconVerticalSolidList"/>
    <dgm:cxn modelId="{5B95DA78-389F-432A-AAB8-ACD1353F584E}" type="presParOf" srcId="{B04E3927-66E0-4C2E-9E2B-36535365804D}" destId="{856FF530-4F46-42BC-82C8-D07BF5D1E2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065E6-3C7F-4AEE-ADDC-D5A0920CA8F0}">
      <dsp:nvSpPr>
        <dsp:cNvPr id="0" name=""/>
        <dsp:cNvSpPr/>
      </dsp:nvSpPr>
      <dsp:spPr>
        <a:xfrm>
          <a:off x="601476" y="1004702"/>
          <a:ext cx="1449962" cy="1449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BDDA49D-EBDD-4AE1-A3E5-3B691B1EC75C}">
      <dsp:nvSpPr>
        <dsp:cNvPr id="0" name=""/>
        <dsp:cNvSpPr/>
      </dsp:nvSpPr>
      <dsp:spPr>
        <a:xfrm>
          <a:off x="910484" y="1313710"/>
          <a:ext cx="831945" cy="8319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3F267B2-6F0F-4F31-8A5C-9619B83BB919}">
      <dsp:nvSpPr>
        <dsp:cNvPr id="0" name=""/>
        <dsp:cNvSpPr/>
      </dsp:nvSpPr>
      <dsp:spPr>
        <a:xfrm>
          <a:off x="137963" y="2906291"/>
          <a:ext cx="2376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Why Log Triage Tool?</a:t>
          </a:r>
          <a:endParaRPr lang="en-US" sz="2300" kern="1200" dirty="0"/>
        </a:p>
      </dsp:txBody>
      <dsp:txXfrm>
        <a:off x="137963" y="2906291"/>
        <a:ext cx="2376987" cy="720000"/>
      </dsp:txXfrm>
    </dsp:sp>
    <dsp:sp modelId="{CC037B2C-0F1C-4B57-A8D4-5170CDD05DC3}">
      <dsp:nvSpPr>
        <dsp:cNvPr id="0" name=""/>
        <dsp:cNvSpPr/>
      </dsp:nvSpPr>
      <dsp:spPr>
        <a:xfrm>
          <a:off x="3394435" y="1004702"/>
          <a:ext cx="1449962" cy="1449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F8DBA3-71E7-431C-B6AD-E2CA479D9258}">
      <dsp:nvSpPr>
        <dsp:cNvPr id="0" name=""/>
        <dsp:cNvSpPr/>
      </dsp:nvSpPr>
      <dsp:spPr>
        <a:xfrm>
          <a:off x="3703444" y="1313710"/>
          <a:ext cx="831945" cy="8319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E19FAE7-5075-4BAE-896B-D96CAA16CBC3}">
      <dsp:nvSpPr>
        <dsp:cNvPr id="0" name=""/>
        <dsp:cNvSpPr/>
      </dsp:nvSpPr>
      <dsp:spPr>
        <a:xfrm>
          <a:off x="2930923" y="2906291"/>
          <a:ext cx="2376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Features</a:t>
          </a:r>
          <a:endParaRPr lang="en-US" sz="2300" kern="1200"/>
        </a:p>
      </dsp:txBody>
      <dsp:txXfrm>
        <a:off x="2930923" y="2906291"/>
        <a:ext cx="2376987" cy="720000"/>
      </dsp:txXfrm>
    </dsp:sp>
    <dsp:sp modelId="{BCDCC1B2-9681-410D-B1CF-7EF543A0C164}">
      <dsp:nvSpPr>
        <dsp:cNvPr id="0" name=""/>
        <dsp:cNvSpPr/>
      </dsp:nvSpPr>
      <dsp:spPr>
        <a:xfrm>
          <a:off x="6187395" y="1004702"/>
          <a:ext cx="1449962" cy="1449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5F4DF1E-174A-45E5-9AB6-89BB4F85A91B}">
      <dsp:nvSpPr>
        <dsp:cNvPr id="0" name=""/>
        <dsp:cNvSpPr/>
      </dsp:nvSpPr>
      <dsp:spPr>
        <a:xfrm>
          <a:off x="6496404" y="1313710"/>
          <a:ext cx="831945" cy="8319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D6809E0-F09C-463E-A7BF-98D1AA02BEC3}">
      <dsp:nvSpPr>
        <dsp:cNvPr id="0" name=""/>
        <dsp:cNvSpPr/>
      </dsp:nvSpPr>
      <dsp:spPr>
        <a:xfrm>
          <a:off x="5723883" y="2906291"/>
          <a:ext cx="2376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How to use</a:t>
          </a:r>
          <a:endParaRPr lang="en-US" sz="2300" kern="1200" dirty="0"/>
        </a:p>
      </dsp:txBody>
      <dsp:txXfrm>
        <a:off x="5723883" y="2906291"/>
        <a:ext cx="2376987" cy="720000"/>
      </dsp:txXfrm>
    </dsp:sp>
    <dsp:sp modelId="{9D4D5668-2FBB-469D-B43F-F023584EE5E3}">
      <dsp:nvSpPr>
        <dsp:cNvPr id="0" name=""/>
        <dsp:cNvSpPr/>
      </dsp:nvSpPr>
      <dsp:spPr>
        <a:xfrm>
          <a:off x="8980355" y="1004702"/>
          <a:ext cx="1449962" cy="1449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5ACDC4A-7939-4A0E-B466-0B481171F405}">
      <dsp:nvSpPr>
        <dsp:cNvPr id="0" name=""/>
        <dsp:cNvSpPr/>
      </dsp:nvSpPr>
      <dsp:spPr>
        <a:xfrm>
          <a:off x="9204825" y="1296268"/>
          <a:ext cx="1001021" cy="8668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47FF09-6358-46B7-95FE-2647AE4CF087}">
      <dsp:nvSpPr>
        <dsp:cNvPr id="0" name=""/>
        <dsp:cNvSpPr/>
      </dsp:nvSpPr>
      <dsp:spPr>
        <a:xfrm>
          <a:off x="8516843" y="2906291"/>
          <a:ext cx="2376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Future Ideas to consider</a:t>
          </a:r>
          <a:endParaRPr lang="en-US" sz="2300" kern="1200" dirty="0"/>
        </a:p>
      </dsp:txBody>
      <dsp:txXfrm>
        <a:off x="8516843" y="2906291"/>
        <a:ext cx="2376987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1305A7-A74A-46B3-A069-B240A12B3F32}">
      <dsp:nvSpPr>
        <dsp:cNvPr id="0" name=""/>
        <dsp:cNvSpPr/>
      </dsp:nvSpPr>
      <dsp:spPr>
        <a:xfrm>
          <a:off x="0" y="202179"/>
          <a:ext cx="5505450" cy="10309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18962F5-BDFD-4007-AB07-13CDD15992FB}">
      <dsp:nvSpPr>
        <dsp:cNvPr id="0" name=""/>
        <dsp:cNvSpPr/>
      </dsp:nvSpPr>
      <dsp:spPr>
        <a:xfrm>
          <a:off x="311856" y="434139"/>
          <a:ext cx="567011" cy="5670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E117F84-2FFE-4D72-BDB5-D4E7458B1F57}">
      <dsp:nvSpPr>
        <dsp:cNvPr id="0" name=""/>
        <dsp:cNvSpPr/>
      </dsp:nvSpPr>
      <dsp:spPr>
        <a:xfrm>
          <a:off x="1254144" y="256342"/>
          <a:ext cx="4132403" cy="897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608" tIns="102608" rIns="102608" bIns="10260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Run Command: 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 err="1"/>
            <a:t>bsub</a:t>
          </a:r>
          <a:r>
            <a:rPr lang="en-IN" sz="1800" b="0" kern="1200" dirty="0"/>
            <a:t> -R "</a:t>
          </a:r>
          <a:r>
            <a:rPr lang="en-IN" sz="1800" b="0" kern="1200" dirty="0" err="1"/>
            <a:t>rUsage</a:t>
          </a:r>
          <a:r>
            <a:rPr lang="en-IN" sz="1800" b="0" kern="1200" dirty="0"/>
            <a:t>[RAM=10000]" python3 logtriage.py</a:t>
          </a:r>
          <a:endParaRPr lang="en-US" sz="1800" kern="1200" dirty="0"/>
        </a:p>
      </dsp:txBody>
      <dsp:txXfrm>
        <a:off x="1254144" y="256342"/>
        <a:ext cx="4132403" cy="897770"/>
      </dsp:txXfrm>
    </dsp:sp>
    <dsp:sp modelId="{B6E56C17-BD75-4DA4-886B-3EFC5489885C}">
      <dsp:nvSpPr>
        <dsp:cNvPr id="0" name=""/>
        <dsp:cNvSpPr/>
      </dsp:nvSpPr>
      <dsp:spPr>
        <a:xfrm>
          <a:off x="0" y="1515508"/>
          <a:ext cx="5505450" cy="10309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2E549DC-5065-496B-9668-37E194A6A27B}">
      <dsp:nvSpPr>
        <dsp:cNvPr id="0" name=""/>
        <dsp:cNvSpPr/>
      </dsp:nvSpPr>
      <dsp:spPr>
        <a:xfrm>
          <a:off x="311856" y="1747467"/>
          <a:ext cx="567011" cy="5670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1A0B360-0CE4-46A7-822D-C3E8852826C8}">
      <dsp:nvSpPr>
        <dsp:cNvPr id="0" name=""/>
        <dsp:cNvSpPr/>
      </dsp:nvSpPr>
      <dsp:spPr>
        <a:xfrm>
          <a:off x="1190724" y="1515508"/>
          <a:ext cx="4259243" cy="96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608" tIns="102608" rIns="102608" bIns="10260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Requirement: </a:t>
          </a:r>
          <a:r>
            <a:rPr lang="en-IN" sz="1800" kern="1200" dirty="0"/>
            <a:t>Python 3.7+</a:t>
          </a:r>
          <a:endParaRPr lang="en-US" sz="1800" kern="1200" dirty="0"/>
        </a:p>
      </dsp:txBody>
      <dsp:txXfrm>
        <a:off x="1190724" y="1515508"/>
        <a:ext cx="4259243" cy="969525"/>
      </dsp:txXfrm>
    </dsp:sp>
    <dsp:sp modelId="{A1B845B4-54FD-46B7-A8E1-7DC2324666DD}">
      <dsp:nvSpPr>
        <dsp:cNvPr id="0" name=""/>
        <dsp:cNvSpPr/>
      </dsp:nvSpPr>
      <dsp:spPr>
        <a:xfrm>
          <a:off x="0" y="2828836"/>
          <a:ext cx="5505450" cy="10309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6E5298-6C27-4814-96C1-A394F017DCFB}">
      <dsp:nvSpPr>
        <dsp:cNvPr id="0" name=""/>
        <dsp:cNvSpPr/>
      </dsp:nvSpPr>
      <dsp:spPr>
        <a:xfrm>
          <a:off x="311856" y="3060795"/>
          <a:ext cx="567011" cy="5670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BD89057-39DC-43AE-B6DA-364ABB3A46CF}">
      <dsp:nvSpPr>
        <dsp:cNvPr id="0" name=""/>
        <dsp:cNvSpPr/>
      </dsp:nvSpPr>
      <dsp:spPr>
        <a:xfrm>
          <a:off x="1190724" y="2828836"/>
          <a:ext cx="4259243" cy="96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608" tIns="102608" rIns="102608" bIns="10260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Required packages: 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PyQt5, matplotlib, </a:t>
          </a:r>
          <a:r>
            <a:rPr lang="en-IN" sz="1800" kern="1200" dirty="0" err="1"/>
            <a:t>psutil</a:t>
          </a:r>
          <a:r>
            <a:rPr lang="en-IN" sz="1800" kern="1200" dirty="0"/>
            <a:t>, </a:t>
          </a:r>
          <a:r>
            <a:rPr lang="en-IN" sz="1800" kern="1200" dirty="0" err="1"/>
            <a:t>numpy</a:t>
          </a:r>
          <a:endParaRPr lang="en-US" sz="1800" kern="1200" dirty="0"/>
        </a:p>
      </dsp:txBody>
      <dsp:txXfrm>
        <a:off x="1190724" y="2828836"/>
        <a:ext cx="4259243" cy="969525"/>
      </dsp:txXfrm>
    </dsp:sp>
    <dsp:sp modelId="{07F7E96F-2AFC-4183-9122-DF790EE42A02}">
      <dsp:nvSpPr>
        <dsp:cNvPr id="0" name=""/>
        <dsp:cNvSpPr/>
      </dsp:nvSpPr>
      <dsp:spPr>
        <a:xfrm>
          <a:off x="0" y="4142165"/>
          <a:ext cx="5505450" cy="10309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3224711-3CD3-4C88-9402-889E73FD5700}">
      <dsp:nvSpPr>
        <dsp:cNvPr id="0" name=""/>
        <dsp:cNvSpPr/>
      </dsp:nvSpPr>
      <dsp:spPr>
        <a:xfrm>
          <a:off x="311856" y="4374124"/>
          <a:ext cx="567011" cy="5670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540DAFD-9586-4106-A230-CF757151C8E4}">
      <dsp:nvSpPr>
        <dsp:cNvPr id="0" name=""/>
        <dsp:cNvSpPr/>
      </dsp:nvSpPr>
      <dsp:spPr>
        <a:xfrm>
          <a:off x="1190724" y="4142165"/>
          <a:ext cx="4259243" cy="96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608" tIns="102608" rIns="102608" bIns="10260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Package installation steps: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pip3 install &lt;</a:t>
          </a:r>
          <a:r>
            <a:rPr lang="en-IN" sz="1800" kern="1200" dirty="0" err="1"/>
            <a:t>pkg_name</a:t>
          </a:r>
          <a:r>
            <a:rPr lang="en-IN" sz="1800" kern="1200" dirty="0"/>
            <a:t>&gt;</a:t>
          </a:r>
          <a:endParaRPr lang="en-US" sz="1800" kern="1200" dirty="0"/>
        </a:p>
      </dsp:txBody>
      <dsp:txXfrm>
        <a:off x="1190724" y="4142165"/>
        <a:ext cx="4259243" cy="9695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37547-5D9A-427F-9520-711773EDC157}">
      <dsp:nvSpPr>
        <dsp:cNvPr id="0" name=""/>
        <dsp:cNvSpPr/>
      </dsp:nvSpPr>
      <dsp:spPr>
        <a:xfrm>
          <a:off x="0" y="4749378"/>
          <a:ext cx="1376362" cy="6233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887" tIns="99568" rIns="9788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Save/load</a:t>
          </a:r>
        </a:p>
      </dsp:txBody>
      <dsp:txXfrm>
        <a:off x="0" y="4749378"/>
        <a:ext cx="1376362" cy="623353"/>
      </dsp:txXfrm>
    </dsp:sp>
    <dsp:sp modelId="{02CF0017-16FE-400A-8393-C0EE1F9C8BB8}">
      <dsp:nvSpPr>
        <dsp:cNvPr id="0" name=""/>
        <dsp:cNvSpPr/>
      </dsp:nvSpPr>
      <dsp:spPr>
        <a:xfrm>
          <a:off x="1376362" y="4749378"/>
          <a:ext cx="4129087" cy="62335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7" tIns="139700" rIns="8375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Save/load session</a:t>
          </a:r>
        </a:p>
      </dsp:txBody>
      <dsp:txXfrm>
        <a:off x="1376362" y="4749378"/>
        <a:ext cx="4129087" cy="623353"/>
      </dsp:txXfrm>
    </dsp:sp>
    <dsp:sp modelId="{1BAF86BB-A52A-462E-BEA0-ECD51C49EC29}">
      <dsp:nvSpPr>
        <dsp:cNvPr id="0" name=""/>
        <dsp:cNvSpPr/>
      </dsp:nvSpPr>
      <dsp:spPr>
        <a:xfrm rot="10800000">
          <a:off x="0" y="3800011"/>
          <a:ext cx="1376362" cy="95871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887" tIns="99568" rIns="9788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Export and visualize</a:t>
          </a:r>
        </a:p>
      </dsp:txBody>
      <dsp:txXfrm rot="-10800000">
        <a:off x="0" y="3800011"/>
        <a:ext cx="1376362" cy="623166"/>
      </dsp:txXfrm>
    </dsp:sp>
    <dsp:sp modelId="{32F950ED-7FFA-4C3E-AB18-1E4447D4501E}">
      <dsp:nvSpPr>
        <dsp:cNvPr id="0" name=""/>
        <dsp:cNvSpPr/>
      </dsp:nvSpPr>
      <dsp:spPr>
        <a:xfrm>
          <a:off x="1376362" y="3800011"/>
          <a:ext cx="4129087" cy="623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7" tIns="139700" rIns="8375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Export summary/session/exclusion into JSON and visualize in charts</a:t>
          </a:r>
        </a:p>
      </dsp:txBody>
      <dsp:txXfrm>
        <a:off x="1376362" y="3800011"/>
        <a:ext cx="4129087" cy="623166"/>
      </dsp:txXfrm>
    </dsp:sp>
    <dsp:sp modelId="{7255C6F8-81A1-4442-A5BC-12DF47EF9BCD}">
      <dsp:nvSpPr>
        <dsp:cNvPr id="0" name=""/>
        <dsp:cNvSpPr/>
      </dsp:nvSpPr>
      <dsp:spPr>
        <a:xfrm rot="10800000">
          <a:off x="0" y="2850644"/>
          <a:ext cx="1376362" cy="95871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887" tIns="99568" rIns="9788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Comments</a:t>
          </a:r>
          <a:endParaRPr lang="en-US" sz="1400" kern="1200" dirty="0"/>
        </a:p>
      </dsp:txBody>
      <dsp:txXfrm rot="-10800000">
        <a:off x="0" y="2850644"/>
        <a:ext cx="1376362" cy="623166"/>
      </dsp:txXfrm>
    </dsp:sp>
    <dsp:sp modelId="{7A7DFF7A-D057-40DF-A127-09FAF0E918BF}">
      <dsp:nvSpPr>
        <dsp:cNvPr id="0" name=""/>
        <dsp:cNvSpPr/>
      </dsp:nvSpPr>
      <dsp:spPr>
        <a:xfrm>
          <a:off x="1376362" y="2850644"/>
          <a:ext cx="4129087" cy="623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7" tIns="139700" rIns="8375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 multi-user comments and save session with comments</a:t>
          </a:r>
        </a:p>
      </dsp:txBody>
      <dsp:txXfrm>
        <a:off x="1376362" y="2850644"/>
        <a:ext cx="4129087" cy="623166"/>
      </dsp:txXfrm>
    </dsp:sp>
    <dsp:sp modelId="{4E089C99-42AB-4AC4-89BF-A81E5ACA5C4F}">
      <dsp:nvSpPr>
        <dsp:cNvPr id="0" name=""/>
        <dsp:cNvSpPr/>
      </dsp:nvSpPr>
      <dsp:spPr>
        <a:xfrm rot="10800000">
          <a:off x="0" y="1901277"/>
          <a:ext cx="1376362" cy="95871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887" tIns="99568" rIns="9788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Exclusions</a:t>
          </a:r>
        </a:p>
      </dsp:txBody>
      <dsp:txXfrm rot="-10800000">
        <a:off x="0" y="1901277"/>
        <a:ext cx="1376362" cy="623166"/>
      </dsp:txXfrm>
    </dsp:sp>
    <dsp:sp modelId="{25399248-A3BD-4221-ABBD-4FD2E627A794}">
      <dsp:nvSpPr>
        <dsp:cNvPr id="0" name=""/>
        <dsp:cNvSpPr/>
      </dsp:nvSpPr>
      <dsp:spPr>
        <a:xfrm>
          <a:off x="1376362" y="1901277"/>
          <a:ext cx="4129087" cy="623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7" tIns="139700" rIns="8375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Apply exclusions, and export/import into any sessions</a:t>
          </a:r>
          <a:endParaRPr lang="en-US" sz="1100" kern="1200" dirty="0"/>
        </a:p>
      </dsp:txBody>
      <dsp:txXfrm>
        <a:off x="1376362" y="1901277"/>
        <a:ext cx="4129087" cy="623166"/>
      </dsp:txXfrm>
    </dsp:sp>
    <dsp:sp modelId="{A0A27335-77FE-4495-955E-560AB00E0B0D}">
      <dsp:nvSpPr>
        <dsp:cNvPr id="0" name=""/>
        <dsp:cNvSpPr/>
      </dsp:nvSpPr>
      <dsp:spPr>
        <a:xfrm rot="10800000">
          <a:off x="0" y="951909"/>
          <a:ext cx="1376362" cy="95871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887" tIns="99568" rIns="9788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View</a:t>
          </a:r>
          <a:endParaRPr lang="en-US" sz="1400" kern="1200" dirty="0"/>
        </a:p>
      </dsp:txBody>
      <dsp:txXfrm rot="-10800000">
        <a:off x="0" y="951909"/>
        <a:ext cx="1376362" cy="623166"/>
      </dsp:txXfrm>
    </dsp:sp>
    <dsp:sp modelId="{53BB6150-D3D8-4BE3-95B7-51E9B3F70AA5}">
      <dsp:nvSpPr>
        <dsp:cNvPr id="0" name=""/>
        <dsp:cNvSpPr/>
      </dsp:nvSpPr>
      <dsp:spPr>
        <a:xfrm>
          <a:off x="1376362" y="951909"/>
          <a:ext cx="4129087" cy="623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7" tIns="139700" rIns="8375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Filter or sort and view only required details</a:t>
          </a:r>
          <a:endParaRPr lang="en-US" sz="1100" kern="1200" dirty="0"/>
        </a:p>
      </dsp:txBody>
      <dsp:txXfrm>
        <a:off x="1376362" y="951909"/>
        <a:ext cx="4129087" cy="623166"/>
      </dsp:txXfrm>
    </dsp:sp>
    <dsp:sp modelId="{3A2A0660-5964-4689-866A-3E6CF2CDAFA4}">
      <dsp:nvSpPr>
        <dsp:cNvPr id="0" name=""/>
        <dsp:cNvSpPr/>
      </dsp:nvSpPr>
      <dsp:spPr>
        <a:xfrm rot="10800000">
          <a:off x="0" y="2542"/>
          <a:ext cx="1376362" cy="95871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887" tIns="99568" rIns="9788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Load</a:t>
          </a:r>
        </a:p>
      </dsp:txBody>
      <dsp:txXfrm rot="-10800000">
        <a:off x="0" y="2542"/>
        <a:ext cx="1376362" cy="623166"/>
      </dsp:txXfrm>
    </dsp:sp>
    <dsp:sp modelId="{1686BCDB-3CC2-4098-8FB7-B77A23CE11F0}">
      <dsp:nvSpPr>
        <dsp:cNvPr id="0" name=""/>
        <dsp:cNvSpPr/>
      </dsp:nvSpPr>
      <dsp:spPr>
        <a:xfrm>
          <a:off x="1376362" y="2542"/>
          <a:ext cx="4129087" cy="623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7" tIns="139700" rIns="8375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Load log folder or saved sessions</a:t>
          </a:r>
        </a:p>
      </dsp:txBody>
      <dsp:txXfrm>
        <a:off x="1376362" y="2542"/>
        <a:ext cx="4129087" cy="6231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1305A7-A74A-46B3-A069-B240A12B3F32}">
      <dsp:nvSpPr>
        <dsp:cNvPr id="0" name=""/>
        <dsp:cNvSpPr/>
      </dsp:nvSpPr>
      <dsp:spPr>
        <a:xfrm>
          <a:off x="0" y="4167"/>
          <a:ext cx="11589572" cy="8877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18962F5-BDFD-4007-AB07-13CDD15992FB}">
      <dsp:nvSpPr>
        <dsp:cNvPr id="0" name=""/>
        <dsp:cNvSpPr/>
      </dsp:nvSpPr>
      <dsp:spPr>
        <a:xfrm>
          <a:off x="268545" y="203912"/>
          <a:ext cx="488263" cy="4882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E117F84-2FFE-4D72-BDB5-D4E7458B1F57}">
      <dsp:nvSpPr>
        <dsp:cNvPr id="0" name=""/>
        <dsp:cNvSpPr/>
      </dsp:nvSpPr>
      <dsp:spPr>
        <a:xfrm>
          <a:off x="1025354" y="4167"/>
          <a:ext cx="10564217" cy="887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54" tIns="93954" rIns="93954" bIns="939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Tagging System:  Allow users to tag log entries for categorization.</a:t>
          </a:r>
        </a:p>
      </dsp:txBody>
      <dsp:txXfrm>
        <a:off x="1025354" y="4167"/>
        <a:ext cx="10564217" cy="887752"/>
      </dsp:txXfrm>
    </dsp:sp>
    <dsp:sp modelId="{A1B845B4-54FD-46B7-A8E1-7DC2324666DD}">
      <dsp:nvSpPr>
        <dsp:cNvPr id="0" name=""/>
        <dsp:cNvSpPr/>
      </dsp:nvSpPr>
      <dsp:spPr>
        <a:xfrm>
          <a:off x="0" y="1113858"/>
          <a:ext cx="11589572" cy="8877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6E5298-6C27-4814-96C1-A394F017DCFB}">
      <dsp:nvSpPr>
        <dsp:cNvPr id="0" name=""/>
        <dsp:cNvSpPr/>
      </dsp:nvSpPr>
      <dsp:spPr>
        <a:xfrm>
          <a:off x="268545" y="1313602"/>
          <a:ext cx="488263" cy="4882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BD89057-39DC-43AE-B6DA-364ABB3A46CF}">
      <dsp:nvSpPr>
        <dsp:cNvPr id="0" name=""/>
        <dsp:cNvSpPr/>
      </dsp:nvSpPr>
      <dsp:spPr>
        <a:xfrm>
          <a:off x="1025354" y="1113858"/>
          <a:ext cx="10564217" cy="887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54" tIns="93954" rIns="93954" bIns="939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Auto-Triage Suggestions:  Use simple heuristics or ML to suggest likely causes or group similar issues.</a:t>
          </a:r>
        </a:p>
      </dsp:txBody>
      <dsp:txXfrm>
        <a:off x="1025354" y="1113858"/>
        <a:ext cx="10564217" cy="887752"/>
      </dsp:txXfrm>
    </dsp:sp>
    <dsp:sp modelId="{07F7E96F-2AFC-4183-9122-DF790EE42A02}">
      <dsp:nvSpPr>
        <dsp:cNvPr id="0" name=""/>
        <dsp:cNvSpPr/>
      </dsp:nvSpPr>
      <dsp:spPr>
        <a:xfrm>
          <a:off x="0" y="2223549"/>
          <a:ext cx="11589572" cy="8877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3224711-3CD3-4C88-9402-889E73FD5700}">
      <dsp:nvSpPr>
        <dsp:cNvPr id="0" name=""/>
        <dsp:cNvSpPr/>
      </dsp:nvSpPr>
      <dsp:spPr>
        <a:xfrm>
          <a:off x="268545" y="2423293"/>
          <a:ext cx="488263" cy="4882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540DAFD-9586-4106-A230-CF757151C8E4}">
      <dsp:nvSpPr>
        <dsp:cNvPr id="0" name=""/>
        <dsp:cNvSpPr/>
      </dsp:nvSpPr>
      <dsp:spPr>
        <a:xfrm>
          <a:off x="1025354" y="2223549"/>
          <a:ext cx="10564217" cy="887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54" tIns="93954" rIns="93954" bIns="939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Integration Hooks: Allow integration with bug tracking tools (e.g., JIRA) or CI/CD pipelines.</a:t>
          </a:r>
        </a:p>
      </dsp:txBody>
      <dsp:txXfrm>
        <a:off x="1025354" y="2223549"/>
        <a:ext cx="10564217" cy="887752"/>
      </dsp:txXfrm>
    </dsp:sp>
    <dsp:sp modelId="{4EA7098B-32D4-426B-B74F-DD4BF08AEA64}">
      <dsp:nvSpPr>
        <dsp:cNvPr id="0" name=""/>
        <dsp:cNvSpPr/>
      </dsp:nvSpPr>
      <dsp:spPr>
        <a:xfrm>
          <a:off x="0" y="3333239"/>
          <a:ext cx="11589572" cy="8877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7D6806-32EF-4D6E-9150-7DC31DB2E0C9}">
      <dsp:nvSpPr>
        <dsp:cNvPr id="0" name=""/>
        <dsp:cNvSpPr/>
      </dsp:nvSpPr>
      <dsp:spPr>
        <a:xfrm>
          <a:off x="268545" y="3532984"/>
          <a:ext cx="488263" cy="4882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74E72E1-7901-407E-AFEA-8613DCF036A3}">
      <dsp:nvSpPr>
        <dsp:cNvPr id="0" name=""/>
        <dsp:cNvSpPr/>
      </dsp:nvSpPr>
      <dsp:spPr>
        <a:xfrm>
          <a:off x="1025354" y="3333239"/>
          <a:ext cx="10564217" cy="887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54" tIns="93954" rIns="93954" bIns="939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Command Line Interface (CLI): For users who prefer scripting or automation.</a:t>
          </a:r>
        </a:p>
      </dsp:txBody>
      <dsp:txXfrm>
        <a:off x="1025354" y="3333239"/>
        <a:ext cx="10564217" cy="887752"/>
      </dsp:txXfrm>
    </dsp:sp>
    <dsp:sp modelId="{D9732704-EAA7-4F12-A062-E35A8C736E2C}">
      <dsp:nvSpPr>
        <dsp:cNvPr id="0" name=""/>
        <dsp:cNvSpPr/>
      </dsp:nvSpPr>
      <dsp:spPr>
        <a:xfrm>
          <a:off x="0" y="4442930"/>
          <a:ext cx="11589572" cy="8877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F96C092-B730-4A8F-8542-DB50595238A4}">
      <dsp:nvSpPr>
        <dsp:cNvPr id="0" name=""/>
        <dsp:cNvSpPr/>
      </dsp:nvSpPr>
      <dsp:spPr>
        <a:xfrm>
          <a:off x="268545" y="4642674"/>
          <a:ext cx="488263" cy="48826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6FF530-4F46-42BC-82C8-D07BF5D1E229}">
      <dsp:nvSpPr>
        <dsp:cNvPr id="0" name=""/>
        <dsp:cNvSpPr/>
      </dsp:nvSpPr>
      <dsp:spPr>
        <a:xfrm>
          <a:off x="1025354" y="4442930"/>
          <a:ext cx="10564217" cy="887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54" tIns="93954" rIns="93954" bIns="939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Your feedback and suggestions for improvement are most welcome.</a:t>
          </a:r>
        </a:p>
      </dsp:txBody>
      <dsp:txXfrm>
        <a:off x="1025354" y="4442930"/>
        <a:ext cx="10564217" cy="887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39C997-21E5-5348-AFE6-AB6F922648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7AC1D-5903-004B-A07D-BA6E3EE372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15C2D-FB91-8740-95C2-23C11A10F2F2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79EA0-CF08-6C46-9B0C-7A703F62F2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E23A1-2359-A341-AFD4-DCB4B7D003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837C5-E66E-4749-8D3A-655388B1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73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4E49F-5C3A-ED4E-A68A-CCB3AA3B5D59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8CB49-A7FB-5E4A-B599-DE2118135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14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0165" y="2474260"/>
            <a:ext cx="6437455" cy="996522"/>
          </a:xfrm>
          <a:ln>
            <a:noFill/>
          </a:ln>
        </p:spPr>
        <p:txBody>
          <a:bodyPr anchor="b" anchorCtr="0"/>
          <a:lstStyle>
            <a:lvl1pPr algn="r">
              <a:defRPr sz="3800">
                <a:solidFill>
                  <a:srgbClr val="0E36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D45AC-B80D-4805-BA4C-8776489E8022}"/>
              </a:ext>
            </a:extLst>
          </p:cNvPr>
          <p:cNvSpPr/>
          <p:nvPr userDrawn="1"/>
        </p:nvSpPr>
        <p:spPr>
          <a:xfrm>
            <a:off x="9411530" y="6331942"/>
            <a:ext cx="2777297" cy="5260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>
            <a:off x="7552849" y="2666723"/>
            <a:ext cx="0" cy="83515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B7A8E4-4917-4A3E-8E2F-D070BB4D10DE}"/>
              </a:ext>
            </a:extLst>
          </p:cNvPr>
          <p:cNvSpPr txBox="1"/>
          <p:nvPr userDrawn="1"/>
        </p:nvSpPr>
        <p:spPr>
          <a:xfrm>
            <a:off x="4067363" y="3799832"/>
            <a:ext cx="7411397" cy="38777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r"/>
            <a:r>
              <a:rPr lang="en-US" sz="1720">
                <a:solidFill>
                  <a:srgbClr val="1D9CE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Leading Provider of Smart, Connected and Secure Embedded Control Solutions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99BB76E-0E67-7C41-9AEC-8C75006E44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5143" y="6123667"/>
            <a:ext cx="6419850" cy="252110"/>
          </a:xfrm>
          <a:prstGeom prst="rect">
            <a:avLst/>
          </a:prstGeom>
        </p:spPr>
        <p:txBody>
          <a:bodyPr lIns="182880" tIns="0" rIns="0" anchor="t" anchorCtr="0">
            <a:noAutofit/>
          </a:bodyPr>
          <a:lstStyle>
            <a:lvl1pPr marL="0" indent="0" algn="r">
              <a:buNone/>
              <a:defRPr sz="2200" b="0">
                <a:solidFill>
                  <a:srgbClr val="1D9CE4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2D92EAD-7B52-0549-B90C-8F01DFF1E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5142" y="5763412"/>
            <a:ext cx="6420245" cy="314325"/>
          </a:xfrm>
          <a:prstGeom prst="rect">
            <a:avLst/>
          </a:prstGeom>
        </p:spPr>
        <p:txBody>
          <a:bodyPr rIns="0" bIns="0" anchor="b" anchorCtr="0">
            <a:noAutofit/>
          </a:bodyPr>
          <a:lstStyle>
            <a:lvl1pPr marL="0" indent="0" algn="r">
              <a:lnSpc>
                <a:spcPts val="2340"/>
              </a:lnSpc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Presented by</a:t>
            </a:r>
          </a:p>
        </p:txBody>
      </p:sp>
      <p:pic>
        <p:nvPicPr>
          <p:cNvPr id="10" name="Picture 9" descr="SCS-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5" y="5139766"/>
            <a:ext cx="1630420" cy="1630420"/>
          </a:xfrm>
          <a:prstGeom prst="rect">
            <a:avLst/>
          </a:prstGeom>
        </p:spPr>
      </p:pic>
      <p:pic>
        <p:nvPicPr>
          <p:cNvPr id="12" name="Picture 11" descr="MCHP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21" y="2635935"/>
            <a:ext cx="3584711" cy="9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3394856-2C64-DE43-BBDF-95326608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600406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56F0-37A2-F74C-BB25-DF51CEB5F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F750018-A4D6-1844-ABEB-36F072312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54FF79-E97B-4A45-8531-09115531EF4A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6C4752-EFF3-2B44-8E4B-F4DEFD9A25AA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BFC65E3-DBEB-1842-AA6D-2998A3A3FD5B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17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E21974-58F0-B847-85B6-BB315041D590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A98491-2152-B244-BD39-4FE185E36846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12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966262-8B36-DB45-BCFF-E847EDF9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>
            <a:lvl1pPr>
              <a:defRPr>
                <a:solidFill>
                  <a:srgbClr val="0E3689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F614E39-BA14-7D4B-8328-2FB5286D32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29115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06521-0BA2-7C48-8CAD-8B9AFEEF6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ACCBDF1D-727A-8D40-8A82-92589DBBC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604027-1BF3-C14F-877E-5C7EE39F69C0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34F8B5-2138-234E-903C-B35966BCD117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69AB5E9E-CCD6-9040-9CA1-3DCB3C4DE5FC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17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394146-079F-A945-B1E9-105CEE8A4D91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7A5633-2AD4-2D44-AC80-6A32A00CAC6A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432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EDE752C-4DF4-1741-BE5B-60F47530E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C025A1E1-D99B-A04E-A12E-D4E8E63C0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8C8A96F-9EB8-7740-A265-0BBDA7FB1BFC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354E03-A149-934A-8EE2-DADBA3C644C3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7A855CC-F7C0-7640-82CB-E23B5A29FE53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17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3E9907-5B53-D94D-B91B-5D80BFCB4C36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8318FC-FB83-DD43-9569-4DB052814862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93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0606" y="2034289"/>
            <a:ext cx="7909168" cy="1591386"/>
          </a:xfrm>
        </p:spPr>
        <p:txBody>
          <a:bodyPr anchor="b" anchorCtr="0"/>
          <a:lstStyle>
            <a:lvl1pPr algn="r">
              <a:defRPr sz="5300" b="1" cap="none" baseline="0">
                <a:solidFill>
                  <a:srgbClr val="0E3689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10606" y="3824300"/>
            <a:ext cx="7909168" cy="101862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r">
              <a:buNone/>
              <a:defRPr sz="2700" b="0">
                <a:solidFill>
                  <a:srgbClr val="1D9CE4"/>
                </a:solidFill>
              </a:defRPr>
            </a:lvl1pPr>
            <a:lvl2pPr marL="60944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32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2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65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0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5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D51101-8690-2A4A-89F5-D13814AF99A1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8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AEC6540-64C7-9747-877E-6D8504F5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6DAD2F-D448-354C-9ACF-03ED78E9AF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5385963"/>
          </a:xfrm>
          <a:prstGeom prst="rect">
            <a:avLst/>
          </a:prstGeom>
        </p:spPr>
        <p:txBody>
          <a:bodyPr/>
          <a:lstStyle>
            <a:lvl1pPr marL="274201" indent="-274201">
              <a:defRPr sz="3200"/>
            </a:lvl1pPr>
            <a:lvl2pPr marL="576072" indent="-274320">
              <a:defRPr sz="2800"/>
            </a:lvl2pPr>
            <a:lvl3pPr marL="868680" indent="-274320">
              <a:defRPr sz="2400"/>
            </a:lvl3pPr>
            <a:lvl4pPr marL="1143000" indent="-274320">
              <a:defRPr sz="2000"/>
            </a:lvl4pPr>
            <a:lvl5pPr marL="1435608" indent="-274320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8344651-9BC3-804A-ABEF-ABD80FF3C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04FD760F-7C5E-4E44-B69C-EB85837D7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C4036F-02D0-6547-A814-7D5AACFEC9E8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32804D-F1B0-0D45-8469-4C00B2E72DCD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1CA5AD87-2C2E-CE40-A88B-1ABF9938A991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17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A83DFC-2408-9140-996A-1BFC995DB1BA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B3A264-B363-DC44-BE09-4733DFA5AC2F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30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9BB9-8088-1B4E-AA38-17BC94EF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F3DB77-FEA1-E44C-9C5F-88B2D4B5D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0" cy="490518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4207E9-C13E-1647-9F09-C18700780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E1704FFC-4F15-324D-96E6-976EE1494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42D503-9A96-D64F-9F2A-686838B59E92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9DA906-E77A-5240-98D3-F3FA40331838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6B651317-B18C-E948-B990-13010FE9F46D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17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C4F890-E5A4-0844-9DAE-418C6FA03CF4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47B63C-8A0B-7B43-8B1E-3F2EE21776C4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774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626375"/>
            <a:ext cx="11400660" cy="4664076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98AAA9D-2041-3B4F-8508-758963B7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48928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6C8C-5670-1242-B987-55F42BAD9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AD67FA37-0073-AF47-8F1C-C046BC1C2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D1FA29F-D3D1-B743-BF1F-4F74E9BFBE96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D98CAA-53AB-CA40-BB99-AC8568C9C965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93471D4-F779-B244-9C40-C480DA421F1D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17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5653C1-7F81-CF47-B063-A8C4BC3DF144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3EB453-955B-B940-9782-A882942161A9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71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2EFF8C43-59A6-4644-B04E-6AE187BD55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929269"/>
            <a:ext cx="5505846" cy="537467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69F5C3FF-72D2-604B-A6AF-63E081CA68F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929270"/>
            <a:ext cx="5505846" cy="5374678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72A14E-E83F-9541-B766-352B85366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78986A39-4957-2843-AFDE-E6160A6C0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2C2564-89A5-B045-B11D-EC2B6C4EF263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6810D8-1F1D-2E44-98D2-9655BDEBA9A9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D5B9D91C-B319-6740-B041-91E92A828C26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17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D45905-001C-3245-A3FD-ABDBA73B7BBC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045E37-2F57-AB4C-8037-7C0BF70F4E15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2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F0C5114-81F0-6D40-9DA2-1EA66CC7C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354C555-752C-5946-99B7-1752C8A6C9F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454" y="1408545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B1B5C683-E8CE-5447-B10F-1FA96B9838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1408546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F735E5-BB03-E141-8FE5-6E137A04C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2D0980E6-4C36-ED4A-BBAC-FCB3FD474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E4F5BD-A8B2-8A43-8F9D-27796637426D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AB45CE-9A16-9D42-B335-40FCBA3C7672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DA8F7AB5-BFE5-D543-9ED3-50EAB714655D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17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272549-DB7B-3E4B-A9DF-413990017250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593CC7-18E5-1E4B-B493-BCCB1352C41B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095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7" y="923075"/>
            <a:ext cx="5474569" cy="5677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85192" y="941660"/>
            <a:ext cx="5387630" cy="567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898E04-A14A-8140-993E-87174E0C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5170BFA0-6B7E-2944-A49D-35B39ABC44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561175"/>
            <a:ext cx="5474567" cy="4795020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883CD4E-1B81-AF4E-B076-F6C9C7DA16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561175"/>
            <a:ext cx="5387630" cy="479501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2902E3F-7B87-844B-A375-55F0B513465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884F7A06-CF40-064F-B9BE-F69B2DFE5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ED839D-F08B-6B46-82B5-51DE2326DF5F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C1BBAD-8C56-A04F-899C-5B4188A5F5D3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A25B9A85-EE0A-E54F-AA18-41FF007C6B2F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17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CAC621-04E4-3B47-A37C-31D012718AE9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66AC5E-3B4D-524B-B3AE-A5267FAD281D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10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381004"/>
            <a:ext cx="5474569" cy="5806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5192" y="1381003"/>
            <a:ext cx="5387630" cy="58060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2C09BD-60A2-D244-8F4B-695A1227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1D56C46-C13D-6843-8D78-E9DE559D3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E56A8-D17E-8848-8C5B-EC8D2FC7921A}"/>
              </a:ext>
            </a:extLst>
          </p:cNvPr>
          <p:cNvSpPr/>
          <p:nvPr userDrawn="1"/>
        </p:nvSpPr>
        <p:spPr>
          <a:xfrm>
            <a:off x="10436087" y="6490880"/>
            <a:ext cx="129209" cy="1981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1902A9B-4EBD-9042-9417-398D31C80D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988634"/>
            <a:ext cx="5474567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326E65A8-182F-624C-B231-E6CD084CC09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988634"/>
            <a:ext cx="5387630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985913B-9067-5E4F-BEB8-B40B0526CD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099EDC09-5657-6C4E-AE82-350208BA5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DC922F-64A0-A245-9B54-7182667660D0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28C046-B8FC-994F-85A4-8FD25DF19D2F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AB520446-FD47-794F-A313-0EC6DBF6114F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17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EB0F66-0524-644B-A3CD-BA2A14891286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85BC8B-986D-8044-8033-3156B5F78D3D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31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CHP-logo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942795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039091"/>
            <a:ext cx="11400661" cy="5412311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589C74-EF87-2646-A562-5428C2FBE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865650-0440-F143-8EFF-C6F819EF3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7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60" r:id="rId5"/>
    <p:sldLayoutId id="2147483652" r:id="rId6"/>
    <p:sldLayoutId id="2147483657" r:id="rId7"/>
    <p:sldLayoutId id="2147483653" r:id="rId8"/>
    <p:sldLayoutId id="2147483658" r:id="rId9"/>
    <p:sldLayoutId id="2147483654" r:id="rId10"/>
    <p:sldLayoutId id="2147483659" r:id="rId11"/>
    <p:sldLayoutId id="2147483655" r:id="rId12"/>
  </p:sldLayoutIdLst>
  <p:hf sldNum="0" hdr="0" ftr="0" dt="0"/>
  <p:txStyles>
    <p:titleStyle>
      <a:lvl1pPr algn="l" defTabSz="609443" rtl="0" eaLnBrk="1" latinLnBrk="0" hangingPunct="1">
        <a:lnSpc>
          <a:spcPct val="100000"/>
        </a:lnSpc>
        <a:spcBef>
          <a:spcPct val="0"/>
        </a:spcBef>
        <a:buNone/>
        <a:defRPr sz="4400" b="1" kern="1200" normalizeH="0" baseline="0">
          <a:solidFill>
            <a:srgbClr val="0E3689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609443" rtl="0" eaLnBrk="1" latinLnBrk="0" hangingPunct="1">
        <a:spcBef>
          <a:spcPts val="300"/>
        </a:spcBef>
        <a:buClr>
          <a:srgbClr val="0E3689"/>
        </a:buClr>
        <a:buFont typeface="Arial"/>
        <a:buChar char="•"/>
        <a:defRPr sz="3200" b="1" kern="1200">
          <a:solidFill>
            <a:srgbClr val="070707"/>
          </a:solidFill>
          <a:latin typeface="+mn-lt"/>
          <a:ea typeface="+mn-ea"/>
          <a:cs typeface="+mn-cs"/>
        </a:defRPr>
      </a:lvl1pPr>
      <a:lvl2pPr marL="576072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800" kern="1200">
          <a:solidFill>
            <a:srgbClr val="070707"/>
          </a:solidFill>
          <a:latin typeface="+mn-lt"/>
          <a:ea typeface="+mn-ea"/>
          <a:cs typeface="+mn-cs"/>
        </a:defRPr>
      </a:lvl2pPr>
      <a:lvl3pPr marL="868680" indent="-274320" algn="l" defTabSz="609443" rtl="0" eaLnBrk="1" latinLnBrk="0" hangingPunct="1">
        <a:spcBef>
          <a:spcPts val="300"/>
        </a:spcBef>
        <a:buClr>
          <a:srgbClr val="1D9CE4"/>
        </a:buClr>
        <a:buFont typeface="Arial"/>
        <a:buChar char="•"/>
        <a:defRPr sz="2400" kern="1200">
          <a:solidFill>
            <a:srgbClr val="070707"/>
          </a:solidFill>
          <a:latin typeface="+mn-lt"/>
          <a:ea typeface="+mn-ea"/>
          <a:cs typeface="+mn-cs"/>
        </a:defRPr>
      </a:lvl3pPr>
      <a:lvl4pPr marL="1143000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4pPr>
      <a:lvl5pPr marL="1435608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5pPr>
      <a:lvl6pPr marL="3351933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76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19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261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85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28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7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1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56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97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4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9" userDrawn="1">
          <p15:clr>
            <a:srgbClr val="F26B43"/>
          </p15:clr>
        </p15:guide>
        <p15:guide id="2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lon-cad-svn.microchip.com/repo/mpu32verification/MPU_VTOOLS/branches/MUSTANG_ST012_A0/LOG_TRIAGE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854E-F0FA-DA43-9468-0509537A2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5315" y="2703872"/>
            <a:ext cx="4318782" cy="747551"/>
          </a:xfrm>
        </p:spPr>
        <p:txBody>
          <a:bodyPr/>
          <a:lstStyle/>
          <a:p>
            <a:pPr algn="l"/>
            <a:r>
              <a:rPr sz="2800" b="1" dirty="0">
                <a:latin typeface="Calibri"/>
              </a:rPr>
              <a:t>Log Triage Tool</a:t>
            </a:r>
            <a:r>
              <a:rPr lang="en-IN" sz="2800" b="1" dirty="0">
                <a:latin typeface="Calibri"/>
              </a:rPr>
              <a:t> </a:t>
            </a:r>
            <a:r>
              <a:rPr sz="2800" b="1" dirty="0">
                <a:latin typeface="Calibri"/>
              </a:rPr>
              <a:t>Overv</a:t>
            </a:r>
            <a:r>
              <a:rPr lang="en-US" sz="2800" b="1" dirty="0">
                <a:latin typeface="Calibri"/>
              </a:rPr>
              <a:t>iew</a:t>
            </a:r>
            <a:br>
              <a:rPr lang="en-US" sz="2800" b="1" dirty="0">
                <a:latin typeface="Calibri"/>
              </a:rPr>
            </a:br>
            <a:r>
              <a:rPr lang="en-US" sz="1600" dirty="0"/>
              <a:t>Intelligent Log Analysis and Visualization</a:t>
            </a:r>
            <a:endParaRPr sz="1600" b="1" dirty="0">
              <a:latin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3D081-4997-FF4D-B75C-F6275A20E9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35143" y="6123666"/>
            <a:ext cx="6419850" cy="314325"/>
          </a:xfrm>
        </p:spPr>
        <p:txBody>
          <a:bodyPr/>
          <a:lstStyle/>
          <a:p>
            <a:r>
              <a:rPr lang="en-IN" sz="2000" b="0" dirty="0">
                <a:latin typeface="Calibri"/>
              </a:rPr>
              <a:t>Last updated on </a:t>
            </a:r>
            <a:r>
              <a:rPr lang="en-IN" sz="2000" dirty="0">
                <a:latin typeface="Calibri"/>
              </a:rPr>
              <a:t>17</a:t>
            </a:r>
            <a:r>
              <a:rPr lang="en-IN" sz="2000" b="0" dirty="0">
                <a:latin typeface="Calibri"/>
              </a:rPr>
              <a:t>-July-2025</a:t>
            </a:r>
            <a:endParaRPr lang="en-IN" dirty="0">
              <a:ea typeface="Calibri"/>
              <a:cs typeface="Calibr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F16D4-E23A-8B42-AEFF-22E5AFC9F8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b" anchorCtr="0"/>
          <a:lstStyle/>
          <a:p>
            <a:r>
              <a:rPr lang="en-IN" sz="2000" b="0" dirty="0">
                <a:latin typeface="Calibri"/>
              </a:rPr>
              <a:t>Johnson Amalraj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2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0BC56-ACFF-CC11-097D-B0FC6E833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9573D5-E571-1347-2184-0FCF64D41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Filtering &amp; Sorting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7415C8-1A25-DF3D-671B-278223EFC90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655" y="870774"/>
            <a:ext cx="10232280" cy="955263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en-US" sz="1800" b="0" dirty="0"/>
              <a:t>Filter any column (text, regex, numeric)</a:t>
            </a:r>
          </a:p>
          <a:p>
            <a:r>
              <a:rPr lang="en-US" sz="1800" b="0" dirty="0"/>
              <a:t>Multi-column sorting</a:t>
            </a:r>
            <a:endParaRPr lang="en-US" sz="1800" dirty="0"/>
          </a:p>
          <a:p>
            <a:r>
              <a:rPr lang="en-US" sz="1800" b="0" dirty="0"/>
              <a:t>Find dialog with regex support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97583966-C2CC-A0B0-C61F-D3A9ABBD6FA3}"/>
              </a:ext>
            </a:extLst>
          </p:cNvPr>
          <p:cNvSpPr txBox="1">
            <a:spLocks/>
          </p:cNvSpPr>
          <p:nvPr/>
        </p:nvSpPr>
        <p:spPr>
          <a:xfrm>
            <a:off x="3889011" y="4487744"/>
            <a:ext cx="4156674" cy="299608"/>
          </a:xfrm>
          <a:prstGeom prst="rect">
            <a:avLst/>
          </a:prstGeom>
        </p:spPr>
        <p:txBody>
          <a:bodyPr vert="horz" lIns="121888" tIns="60944" rIns="121888" bIns="60944" rtlCol="0">
            <a:noAutofit/>
          </a:bodyPr>
          <a:lstStyle>
            <a:lvl1pPr marL="274201" indent="-274201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chemeClr val="tx1"/>
                </a:solidFill>
              </a:rPr>
              <a:t>Filter applied on ‘Message’ as ‘ERROR’; ‘Count’ column sorted.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4C5DE7-77E8-B069-0CE1-E3189937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74" y="2185099"/>
            <a:ext cx="11235096" cy="209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6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159C4-466A-A7BC-C12E-721BC8D7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FAC9F4-3494-78CE-9242-570B19227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Log File Type and Scoreboard Errors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9DE348-2D73-D53E-418F-FF74284816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655" y="873537"/>
            <a:ext cx="10232280" cy="55521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800" b="0" dirty="0">
                <a:solidFill>
                  <a:schemeClr val="tx1"/>
                </a:solidFill>
              </a:rPr>
              <a:t>You can select which log files need to be loaded.</a:t>
            </a:r>
          </a:p>
          <a:p>
            <a:pPr>
              <a:lnSpc>
                <a:spcPct val="90000"/>
              </a:lnSpc>
              <a:defRPr/>
            </a:pPr>
            <a:r>
              <a:rPr lang="en-US" sz="1800" b="0" dirty="0">
                <a:solidFill>
                  <a:schemeClr val="tx1"/>
                </a:solidFill>
              </a:rPr>
              <a:t>If you don’t want to see scoreboard errors, you can de-select that.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6211E-AEFB-4B01-7B00-73BA785CE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85" y="1805989"/>
            <a:ext cx="10232280" cy="34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6BF47-F1B0-7CB5-969B-28C435660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C0DE25-DFF8-0A57-90BC-CEC40609A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Exclusion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32D79F-D5B5-02E8-85D2-E797560E2C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655" y="873537"/>
            <a:ext cx="10232280" cy="1673018"/>
          </a:xfrm>
        </p:spPr>
        <p:txBody>
          <a:bodyPr>
            <a:noAutofit/>
          </a:bodyPr>
          <a:lstStyle/>
          <a:p>
            <a:pPr lvl="0"/>
            <a:r>
              <a:rPr lang="en-US" sz="1800" b="0" dirty="0"/>
              <a:t>Add messages to exclusion list</a:t>
            </a:r>
          </a:p>
          <a:p>
            <a:r>
              <a:rPr lang="en-US" sz="1800" b="0" dirty="0"/>
              <a:t>Exclude messages per-row or per-message</a:t>
            </a:r>
          </a:p>
          <a:p>
            <a:r>
              <a:rPr lang="en-US" sz="1800" b="0" dirty="0"/>
              <a:t>View, import, export, clear exclusions</a:t>
            </a:r>
          </a:p>
          <a:p>
            <a:pPr lvl="0"/>
            <a:r>
              <a:rPr lang="en-US" sz="1800" b="0" dirty="0"/>
              <a:t>You can view the exclusion list as shown in the image (right side)</a:t>
            </a:r>
          </a:p>
          <a:p>
            <a:r>
              <a:rPr lang="en-US" sz="1800" b="0" dirty="0"/>
              <a:t>Show only excluded rows</a:t>
            </a:r>
          </a:p>
          <a:p>
            <a:endParaRPr lang="en-US" sz="1800" b="0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3CDFE17-498D-3399-2754-54EE118C0A0A}"/>
              </a:ext>
            </a:extLst>
          </p:cNvPr>
          <p:cNvSpPr txBox="1">
            <a:spLocks/>
          </p:cNvSpPr>
          <p:nvPr/>
        </p:nvSpPr>
        <p:spPr>
          <a:xfrm>
            <a:off x="683705" y="2628817"/>
            <a:ext cx="4143934" cy="470916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>
            <a:lvl1pPr marL="274201" indent="-274201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IN" sz="1200" dirty="0">
                <a:solidFill>
                  <a:schemeClr val="tx1"/>
                </a:solidFill>
              </a:rPr>
              <a:t>Exclusion applied for the single row, and all row if same message present in other rows (Check Excluded Column)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49CC0-C88E-63BA-B9E1-322E9FDDF0EF}"/>
              </a:ext>
            </a:extLst>
          </p:cNvPr>
          <p:cNvSpPr txBox="1"/>
          <p:nvPr/>
        </p:nvSpPr>
        <p:spPr>
          <a:xfrm>
            <a:off x="6935034" y="2709523"/>
            <a:ext cx="2553095" cy="260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IN" sz="1200" b="1" dirty="0">
                <a:solidFill>
                  <a:schemeClr val="tx1"/>
                </a:solidFill>
              </a:rPr>
              <a:t>You can view the excluded message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CC2F31-F329-D3DB-929D-555F57B19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5" y="3300544"/>
            <a:ext cx="5873006" cy="2879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97ED15-545F-D0A6-67A4-B2807CE37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368" y="3300544"/>
            <a:ext cx="5214957" cy="277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31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77050-6423-21CD-FB51-B1D71B9E9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35E283-B458-28E2-B7D4-9B8077D7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Comments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9F044C-FC12-4A65-3BF0-E8A8CFC87E2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655" y="834726"/>
            <a:ext cx="10232280" cy="1456190"/>
          </a:xfrm>
        </p:spPr>
        <p:txBody>
          <a:bodyPr>
            <a:noAutofit/>
          </a:bodyPr>
          <a:lstStyle/>
          <a:p>
            <a:r>
              <a:rPr lang="en-US" sz="1800" b="0" dirty="0"/>
              <a:t>Add/edit per-row or all-row(if same message) comments by double-clicking the Comments cell</a:t>
            </a:r>
          </a:p>
          <a:p>
            <a:pPr>
              <a:lnSpc>
                <a:spcPct val="90000"/>
              </a:lnSpc>
            </a:pPr>
            <a:r>
              <a:rPr lang="en-IN" sz="1800" b="0" dirty="0">
                <a:solidFill>
                  <a:schemeClr val="tx1"/>
                </a:solidFill>
              </a:rPr>
              <a:t>Added Comments are visible in the column</a:t>
            </a:r>
          </a:p>
          <a:p>
            <a:pPr>
              <a:lnSpc>
                <a:spcPct val="90000"/>
              </a:lnSpc>
            </a:pPr>
            <a:r>
              <a:rPr lang="en-US" sz="1800" b="0" dirty="0"/>
              <a:t>You can see the added comments</a:t>
            </a:r>
          </a:p>
          <a:p>
            <a:pPr>
              <a:lnSpc>
                <a:spcPct val="90000"/>
              </a:lnSpc>
            </a:pPr>
            <a:r>
              <a:rPr lang="en-US" sz="1800" b="0" dirty="0"/>
              <a:t>You can only see the table with comments only row</a:t>
            </a:r>
          </a:p>
          <a:p>
            <a:pPr>
              <a:lnSpc>
                <a:spcPct val="90000"/>
              </a:lnSpc>
            </a:pPr>
            <a:r>
              <a:rPr lang="en-US" sz="1800" b="0" dirty="0"/>
              <a:t>You can clear the comments also</a:t>
            </a:r>
          </a:p>
          <a:p>
            <a:pPr>
              <a:lnSpc>
                <a:spcPct val="90000"/>
              </a:lnSpc>
            </a:pPr>
            <a:endParaRPr lang="en-IN" sz="1800" b="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82D85-8EF1-F582-4ED9-451EBCD72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290" y="3155192"/>
            <a:ext cx="2362706" cy="1205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A92961-7BFF-1127-3BBC-023216199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21" y="2801162"/>
            <a:ext cx="6918151" cy="3448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800D98-8C17-F60C-3DE2-B97E4268F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972" y="4639707"/>
            <a:ext cx="3086426" cy="1664893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E036A4C2-4D57-C287-E9A8-C21CCBD4C373}"/>
              </a:ext>
            </a:extLst>
          </p:cNvPr>
          <p:cNvSpPr txBox="1">
            <a:spLocks/>
          </p:cNvSpPr>
          <p:nvPr/>
        </p:nvSpPr>
        <p:spPr>
          <a:xfrm>
            <a:off x="666321" y="2330246"/>
            <a:ext cx="4143934" cy="470916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>
            <a:lvl1pPr marL="274201" indent="-274201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IN" sz="1200" dirty="0">
                <a:solidFill>
                  <a:schemeClr val="tx1"/>
                </a:solidFill>
              </a:rPr>
              <a:t>Comments added for the single row, and all row if same message present in other rows (Check Comments Column)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29F17110-FB46-F6BB-3E0C-5ED3C68AF5EE}"/>
              </a:ext>
            </a:extLst>
          </p:cNvPr>
          <p:cNvSpPr txBox="1">
            <a:spLocks/>
          </p:cNvSpPr>
          <p:nvPr/>
        </p:nvSpPr>
        <p:spPr>
          <a:xfrm>
            <a:off x="7765551" y="2801162"/>
            <a:ext cx="3133847" cy="248882"/>
          </a:xfrm>
          <a:prstGeom prst="rect">
            <a:avLst/>
          </a:prstGeom>
        </p:spPr>
        <p:txBody>
          <a:bodyPr vert="horz" lIns="121888" tIns="60944" rIns="121888" bIns="60944" rtlCol="0">
            <a:normAutofit fontScale="92500" lnSpcReduction="20000"/>
          </a:bodyPr>
          <a:lstStyle>
            <a:lvl1pPr marL="274201" indent="-274201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IN" sz="1200" dirty="0">
                <a:solidFill>
                  <a:schemeClr val="tx1"/>
                </a:solidFill>
              </a:rPr>
              <a:t>Comments Edit Dialog with different options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7FE724E4-5F45-ED34-D747-C177F0ABDE21}"/>
              </a:ext>
            </a:extLst>
          </p:cNvPr>
          <p:cNvSpPr txBox="1">
            <a:spLocks/>
          </p:cNvSpPr>
          <p:nvPr/>
        </p:nvSpPr>
        <p:spPr>
          <a:xfrm>
            <a:off x="7904712" y="4390825"/>
            <a:ext cx="2628600" cy="248882"/>
          </a:xfrm>
          <a:prstGeom prst="rect">
            <a:avLst/>
          </a:prstGeom>
        </p:spPr>
        <p:txBody>
          <a:bodyPr vert="horz" lIns="121888" tIns="60944" rIns="121888" bIns="60944" rtlCol="0">
            <a:normAutofit fontScale="92500" lnSpcReduction="20000"/>
          </a:bodyPr>
          <a:lstStyle>
            <a:lvl1pPr marL="274201" indent="-274201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IN" sz="1200" dirty="0">
                <a:solidFill>
                  <a:schemeClr val="tx1"/>
                </a:solidFill>
              </a:rPr>
              <a:t>All Added comments seen in the Dialog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798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04B87-419D-6115-C771-E39D3441F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00541C-C2FB-53F9-2DA8-2B4EF6D7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Summary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704540-315A-F52A-D927-003B7D4427F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484" y="873538"/>
            <a:ext cx="10232280" cy="1316258"/>
          </a:xfrm>
        </p:spPr>
        <p:txBody>
          <a:bodyPr>
            <a:noAutofit/>
          </a:bodyPr>
          <a:lstStyle/>
          <a:p>
            <a:r>
              <a:rPr lang="en-US" sz="1800" b="0" dirty="0">
                <a:solidFill>
                  <a:schemeClr val="tx1"/>
                </a:solidFill>
              </a:rPr>
              <a:t>Show Summary: It will show the details for all test cases as below and can export to JSON</a:t>
            </a:r>
          </a:p>
          <a:p>
            <a:pPr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</a:rPr>
              <a:t>Shoe Row Stats: It will show at bottom of the tool with loading status and error counts along with the path of the loaded log files</a:t>
            </a:r>
          </a:p>
          <a:p>
            <a:pPr>
              <a:lnSpc>
                <a:spcPct val="90000"/>
              </a:lnSpc>
            </a:pPr>
            <a:r>
              <a:rPr lang="en-US" sz="1800" b="0" dirty="0"/>
              <a:t>You can view only the first message present in log(s) file.</a:t>
            </a:r>
          </a:p>
          <a:p>
            <a:pPr marL="0" indent="0">
              <a:buNone/>
            </a:pPr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50F6C-AC5C-8955-9CA9-E231D2A9C2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108" b="4226"/>
          <a:stretch>
            <a:fillRect/>
          </a:stretch>
        </p:blipFill>
        <p:spPr>
          <a:xfrm>
            <a:off x="687334" y="2807224"/>
            <a:ext cx="4291612" cy="1555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5F1F2-30AA-8274-2A2F-A1DF79977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327" y="2758091"/>
            <a:ext cx="3916399" cy="18473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6E629F-2C87-C521-A2D1-4D632345A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140" y="5173745"/>
            <a:ext cx="7036722" cy="13162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B52ECA-C97A-0DEC-F61A-42D72230C6AC}"/>
              </a:ext>
            </a:extLst>
          </p:cNvPr>
          <p:cNvSpPr txBox="1"/>
          <p:nvPr/>
        </p:nvSpPr>
        <p:spPr>
          <a:xfrm>
            <a:off x="1435510" y="2444385"/>
            <a:ext cx="1595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/>
              <a:t>Summary Menu options</a:t>
            </a:r>
            <a:endParaRPr lang="en-US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0D04C-D66A-12C4-541C-308E5575FC0E}"/>
              </a:ext>
            </a:extLst>
          </p:cNvPr>
          <p:cNvSpPr txBox="1"/>
          <p:nvPr/>
        </p:nvSpPr>
        <p:spPr>
          <a:xfrm>
            <a:off x="8499988" y="2367705"/>
            <a:ext cx="10967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/>
              <a:t>Summary Table</a:t>
            </a:r>
            <a:endParaRPr lang="en-US" sz="11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B19C6C-D3B2-F3BA-A566-645664EAEBEA}"/>
              </a:ext>
            </a:extLst>
          </p:cNvPr>
          <p:cNvSpPr txBox="1"/>
          <p:nvPr/>
        </p:nvSpPr>
        <p:spPr>
          <a:xfrm>
            <a:off x="5258184" y="4668205"/>
            <a:ext cx="22381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/>
              <a:t>Bottom of the tool show Row Stats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05296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3A7D2-56C2-AB6F-98D4-D063DBB6B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A3F24-915C-3CB8-8C35-764ED342E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Visualization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EE8E00-783A-474B-385C-69670B8F5DE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484" y="873538"/>
            <a:ext cx="10232280" cy="1020992"/>
          </a:xfrm>
        </p:spPr>
        <p:txBody>
          <a:bodyPr>
            <a:normAutofit lnSpcReduction="10000"/>
          </a:bodyPr>
          <a:lstStyle/>
          <a:p>
            <a:r>
              <a:rPr lang="en-US" sz="1800" b="0" dirty="0"/>
              <a:t>You can view the details in the chart format (pie &amp; bar)</a:t>
            </a:r>
          </a:p>
          <a:p>
            <a:r>
              <a:rPr lang="en-US" sz="1800" b="0" dirty="0"/>
              <a:t>You can export the chart as </a:t>
            </a:r>
            <a:r>
              <a:rPr lang="en-US" sz="1800" b="0" dirty="0" err="1"/>
              <a:t>png</a:t>
            </a:r>
            <a:r>
              <a:rPr lang="en-US" sz="1800" b="0" dirty="0"/>
              <a:t> image format</a:t>
            </a:r>
          </a:p>
          <a:p>
            <a:r>
              <a:rPr lang="en-US" sz="1800" b="0" dirty="0"/>
              <a:t>Supports Dark mode also</a:t>
            </a:r>
          </a:p>
          <a:p>
            <a:endParaRPr lang="en-US" sz="1800" b="0" dirty="0"/>
          </a:p>
          <a:p>
            <a:endParaRPr lang="en-US" sz="1800" b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D443D1-8FCA-A693-93B5-7F05ED07F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90" y="1894530"/>
            <a:ext cx="8929068" cy="4462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0CEEBF-E078-23DF-D652-50C822355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421" y="3043391"/>
            <a:ext cx="3670708" cy="2562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F69550-A290-0F00-29CE-5469C992E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456" y="3043391"/>
            <a:ext cx="3670707" cy="258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94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38E37-523D-A4BA-04B5-C6613ABB2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6A4193-35A2-C39D-D935-015A74260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Session Management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43D77B-0A53-19BB-25A4-AF54DACDE6E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484" y="873538"/>
            <a:ext cx="10232280" cy="777240"/>
          </a:xfrm>
        </p:spPr>
        <p:txBody>
          <a:bodyPr>
            <a:normAutofit/>
          </a:bodyPr>
          <a:lstStyle/>
          <a:p>
            <a:r>
              <a:rPr lang="en-US" sz="1800" b="0" dirty="0"/>
              <a:t>Save/load session (includes comments and exclusions)</a:t>
            </a:r>
          </a:p>
          <a:p>
            <a:r>
              <a:rPr lang="en-US" sz="1800" b="0" dirty="0"/>
              <a:t>Session persistence helps in collaborative workflows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947E6-0543-CBA4-D4AA-E4F1E9311DAC}"/>
              </a:ext>
            </a:extLst>
          </p:cNvPr>
          <p:cNvSpPr txBox="1"/>
          <p:nvPr/>
        </p:nvSpPr>
        <p:spPr>
          <a:xfrm>
            <a:off x="676026" y="1796180"/>
            <a:ext cx="2618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/>
              <a:t>You can save the session in *.json format </a:t>
            </a:r>
            <a:endParaRPr 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951DAD-96C0-777E-DC10-4BF66CB9E664}"/>
              </a:ext>
            </a:extLst>
          </p:cNvPr>
          <p:cNvSpPr txBox="1"/>
          <p:nvPr/>
        </p:nvSpPr>
        <p:spPr>
          <a:xfrm>
            <a:off x="5467522" y="1796180"/>
            <a:ext cx="6119487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100" b="1" dirty="0"/>
              <a:t>You can load the saved session by others, to add your comments/exclusions, and check the status of the regression (check the bottom bar info)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1EF4B-B178-A409-BFD5-B614338F8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9" y="2124158"/>
            <a:ext cx="4755189" cy="1789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5674A-1E8B-1571-9226-9C3DC8122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075" y="2269788"/>
            <a:ext cx="6241095" cy="312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74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5D22F-FDFE-5F52-EA2B-2F383FB5B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7E1CE7-0AD2-F158-D9C7-84E37358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Export &amp; Import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A1C04A-B4E7-F8A4-3C99-20A6884AF63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484" y="873538"/>
            <a:ext cx="10198191" cy="777240"/>
          </a:xfrm>
        </p:spPr>
        <p:txBody>
          <a:bodyPr>
            <a:normAutofit fontScale="85000" lnSpcReduction="20000"/>
          </a:bodyPr>
          <a:lstStyle/>
          <a:p>
            <a:r>
              <a:rPr lang="en-US" sz="1800" b="0" dirty="0"/>
              <a:t>Export filtered/selected rows, summary details and exclusion to JSON</a:t>
            </a:r>
          </a:p>
          <a:p>
            <a:r>
              <a:rPr lang="en-US" sz="1800" b="0" dirty="0"/>
              <a:t>You can import exclusion to the other regression DB, to ease of filtering known Error/Warnings</a:t>
            </a:r>
          </a:p>
          <a:p>
            <a:r>
              <a:rPr lang="en-US" sz="1800" dirty="0"/>
              <a:t>You can load the sessions, for the collaborative works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97C63-3958-B59C-B08E-5C8BA3207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283" y="4766970"/>
            <a:ext cx="5477639" cy="1724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06D243-76A1-448E-EF04-54659946E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52" y="2525081"/>
            <a:ext cx="3001915" cy="19047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CC3884-7459-386A-CCC7-1230F9B2A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849" y="2425028"/>
            <a:ext cx="4665524" cy="22007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4CCE0B-5CDF-3D18-2E04-F9BAAC866F57}"/>
              </a:ext>
            </a:extLst>
          </p:cNvPr>
          <p:cNvSpPr txBox="1"/>
          <p:nvPr/>
        </p:nvSpPr>
        <p:spPr>
          <a:xfrm>
            <a:off x="442452" y="2122248"/>
            <a:ext cx="2473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/>
              <a:t>You can export the table in json format</a:t>
            </a:r>
            <a:endParaRPr lang="en-US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23257-DB03-3EAF-DE1B-DBF2501947B7}"/>
              </a:ext>
            </a:extLst>
          </p:cNvPr>
          <p:cNvSpPr txBox="1"/>
          <p:nvPr/>
        </p:nvSpPr>
        <p:spPr>
          <a:xfrm>
            <a:off x="7172633" y="2103383"/>
            <a:ext cx="27542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/>
              <a:t>You can export the summary in json format</a:t>
            </a:r>
            <a:endParaRPr lang="en-US" sz="11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210D2A-2414-8AEF-807F-0898F54C49FF}"/>
              </a:ext>
            </a:extLst>
          </p:cNvPr>
          <p:cNvSpPr txBox="1"/>
          <p:nvPr/>
        </p:nvSpPr>
        <p:spPr>
          <a:xfrm>
            <a:off x="4063962" y="4411588"/>
            <a:ext cx="2005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/>
              <a:t>Created json files from the tool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69618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664AF-58A9-58E8-23D0-15F6EBC87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73736-5410-B83B-6414-8077F2A97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Troubleshooting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DA5CC9-BCD4-85F3-9E8B-6E3AAA0632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484" y="873537"/>
            <a:ext cx="10232280" cy="1604192"/>
          </a:xfrm>
        </p:spPr>
        <p:txBody>
          <a:bodyPr>
            <a:noAutofit/>
          </a:bodyPr>
          <a:lstStyle/>
          <a:p>
            <a:r>
              <a:rPr lang="en-US" sz="1800" b="0" dirty="0"/>
              <a:t>Real-time logging to file and console</a:t>
            </a:r>
          </a:p>
          <a:p>
            <a:r>
              <a:rPr lang="en-US" sz="1800" b="0" dirty="0"/>
              <a:t>Custom exception handler with GUI alerts</a:t>
            </a:r>
          </a:p>
          <a:p>
            <a:r>
              <a:rPr lang="en-US" sz="1800" b="0" dirty="0"/>
              <a:t>Logs stored in 'log_triage_process.log'</a:t>
            </a:r>
          </a:p>
          <a:p>
            <a:r>
              <a:rPr lang="en-US" sz="1800" b="0" dirty="0" err="1"/>
              <a:t>FlushFileHandler</a:t>
            </a:r>
            <a:r>
              <a:rPr lang="en-US" sz="1800" b="0" dirty="0"/>
              <a:t> ensures immediate log writes</a:t>
            </a:r>
          </a:p>
          <a:p>
            <a:r>
              <a:rPr lang="en-IN" sz="1800" b="0" dirty="0"/>
              <a:t>High Memory usage warning (&gt;1GB)</a:t>
            </a:r>
            <a:endParaRPr lang="en-US" sz="1800" b="0" dirty="0"/>
          </a:p>
          <a:p>
            <a:pPr lvl="0"/>
            <a:endParaRPr lang="en-US" sz="18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FCAD2-999C-302C-2AF8-DC3058340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84" y="2659286"/>
            <a:ext cx="8033385" cy="3889012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BCB0D9C-7198-BB53-92C6-0C163A2DDD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9" t="3394" r="2032" b="9670"/>
          <a:stretch>
            <a:fillRect/>
          </a:stretch>
        </p:blipFill>
        <p:spPr>
          <a:xfrm>
            <a:off x="7205370" y="4017710"/>
            <a:ext cx="3705225" cy="90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53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A32A4-39E4-8207-C3F5-E8D1BCF43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CBAE-8EB0-0AAC-B5F7-550BE0075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vert="horz" lIns="121888" tIns="60944" rIns="121888" bIns="60944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Future Ideas to Consider, Any Suggestions?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B2F31031-1AB9-7E87-B4FA-5522B6CC695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40541747"/>
              </p:ext>
            </p:extLst>
          </p:nvPr>
        </p:nvGraphicFramePr>
        <p:xfrm>
          <a:off x="354778" y="923073"/>
          <a:ext cx="11589572" cy="5334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771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F94FCB-3605-FF42-53EE-3948755C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489280"/>
          </a:xfrm>
        </p:spPr>
        <p:txBody>
          <a:bodyPr vert="horz" lIns="121888" tIns="60944" rIns="121888" bIns="60944" rtlCol="0" anchor="t" anchorCtr="0">
            <a:normAutofit/>
          </a:bodyPr>
          <a:lstStyle/>
          <a:p>
            <a:r>
              <a:rPr lang="en-US" b="1" kern="1200" normalizeH="0" baseline="0" dirty="0"/>
              <a:t>Agenda</a:t>
            </a:r>
          </a:p>
        </p:txBody>
      </p:sp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id="{4F5090F6-5AA1-DF14-B302-F8BA40DE1B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5375404"/>
              </p:ext>
            </p:extLst>
          </p:nvPr>
        </p:nvGraphicFramePr>
        <p:xfrm>
          <a:off x="432655" y="796412"/>
          <a:ext cx="11031794" cy="4630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6013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B0A94-559A-F32C-125E-E6319E914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2AAD-0203-B724-A187-43D4226FB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606" y="2034289"/>
            <a:ext cx="7909168" cy="1591386"/>
          </a:xfrm>
        </p:spPr>
        <p:txBody>
          <a:bodyPr anchor="b">
            <a:normAutofit/>
          </a:bodyPr>
          <a:lstStyle/>
          <a:p>
            <a:r>
              <a:rPr lang="en-IN" b="0"/>
              <a:t>Thank You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E01F2CB-A792-4D78-7C37-1670D0794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0606" y="3824300"/>
            <a:ext cx="7910513" cy="1662112"/>
          </a:xfrm>
        </p:spPr>
        <p:txBody>
          <a:bodyPr anchor="t">
            <a:normAutofit/>
          </a:bodyPr>
          <a:lstStyle/>
          <a:p>
            <a:r>
              <a:rPr lang="en-IN" dirty="0"/>
              <a:t>Johnson Amalraj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01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C77F-5E02-43F9-6398-5952F584D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Log Triage Tool?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50716-5E3F-EF24-41B7-D4BBD3471F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Manual log review is time-consuming and error-prone.</a:t>
            </a:r>
          </a:p>
          <a:p>
            <a:r>
              <a:rPr lang="en-US" sz="2800" b="0" dirty="0"/>
              <a:t>A smart triage tool can dramatically reduce debugging time.</a:t>
            </a:r>
          </a:p>
          <a:p>
            <a:r>
              <a:rPr lang="en-US" sz="2800" b="0" dirty="0"/>
              <a:t>This tool is designed to assist in triaging and analyzing regression log files efficiently.</a:t>
            </a:r>
          </a:p>
          <a:p>
            <a:r>
              <a:rPr lang="en-US" sz="2800" b="0" dirty="0"/>
              <a:t>Supports multi-user collaboration, exclusion management and session persistence.</a:t>
            </a:r>
          </a:p>
        </p:txBody>
      </p:sp>
    </p:spTree>
    <p:extLst>
      <p:ext uri="{BB962C8B-B14F-4D97-AF65-F5344CB8AC3E}">
        <p14:creationId xmlns:p14="http://schemas.microsoft.com/office/powerpoint/2010/main" val="2449110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573AD-8FB9-1902-B224-ED2AFDEAA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135C-28EE-6FD2-1DE7-B0E92165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5E3E7-9EC8-7F41-C23A-7E2DF1DBBA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5576050"/>
          </a:xfrm>
        </p:spPr>
        <p:txBody>
          <a:bodyPr>
            <a:noAutofit/>
          </a:bodyPr>
          <a:lstStyle/>
          <a:p>
            <a:r>
              <a:rPr lang="en-US" sz="2800" b="0" dirty="0"/>
              <a:t>Folder-based log loading (*.log, *.log.gz)</a:t>
            </a:r>
          </a:p>
          <a:p>
            <a:r>
              <a:rPr lang="en-US" sz="2800" b="0" dirty="0"/>
              <a:t>PyQt5-based interface with table view with per-column filtering, multi-column sorting and search capabilities</a:t>
            </a:r>
          </a:p>
          <a:p>
            <a:r>
              <a:rPr lang="en-US" sz="2800" b="0" dirty="0"/>
              <a:t>Regex-based pattern (json) detection (ERROR, WARNING, FATAL) from multiple EDA tools</a:t>
            </a:r>
          </a:p>
          <a:p>
            <a:r>
              <a:rPr lang="en-US" sz="2800" b="0" dirty="0"/>
              <a:t>Resizable columns and persistent settings</a:t>
            </a:r>
          </a:p>
          <a:p>
            <a:r>
              <a:rPr lang="en-US" sz="2800" b="0" dirty="0"/>
              <a:t>Cleans messages for grouping and analysis</a:t>
            </a:r>
          </a:p>
          <a:p>
            <a:r>
              <a:rPr lang="en-US" sz="2800" b="0" dirty="0"/>
              <a:t>Exclusion and user comments management for all row and per-row</a:t>
            </a:r>
          </a:p>
          <a:p>
            <a:r>
              <a:rPr lang="en-US" sz="2800" b="0" dirty="0"/>
              <a:t>Context menus and keyboard shortcuts</a:t>
            </a:r>
          </a:p>
          <a:p>
            <a:r>
              <a:rPr lang="en-US" sz="2800" b="0" dirty="0"/>
              <a:t>Visualizations: </a:t>
            </a:r>
            <a:r>
              <a:rPr lang="en-US" sz="2800" b="0"/>
              <a:t>Pie chart &amp; Bar </a:t>
            </a:r>
            <a:r>
              <a:rPr lang="en-US" sz="2800" b="0" dirty="0"/>
              <a:t>chart</a:t>
            </a:r>
          </a:p>
          <a:p>
            <a:r>
              <a:rPr lang="en-US" sz="2800" b="0" dirty="0"/>
              <a:t>Dark/Light mode support</a:t>
            </a:r>
          </a:p>
          <a:p>
            <a:pPr marL="0" indent="0">
              <a:buNone/>
            </a:pP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41518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0520216-8F68-227A-8ADF-B745F633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324" y="142404"/>
            <a:ext cx="5505846" cy="777240"/>
          </a:xfrm>
        </p:spPr>
        <p:txBody>
          <a:bodyPr/>
          <a:lstStyle/>
          <a:p>
            <a:r>
              <a:rPr lang="en-US" dirty="0"/>
              <a:t>Steps to follow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3EC17E-FA42-39C4-6A92-559F7E5A69CD}"/>
              </a:ext>
            </a:extLst>
          </p:cNvPr>
          <p:cNvSpPr txBox="1">
            <a:spLocks/>
          </p:cNvSpPr>
          <p:nvPr/>
        </p:nvSpPr>
        <p:spPr>
          <a:xfrm>
            <a:off x="355509" y="139356"/>
            <a:ext cx="5505846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 algn="l" defTabSz="60944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normalizeH="0" baseline="0">
                <a:solidFill>
                  <a:srgbClr val="0E36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use ?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1EADB256-EC72-1666-3888-388ED1584005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736788474"/>
              </p:ext>
            </p:extLst>
          </p:nvPr>
        </p:nvGraphicFramePr>
        <p:xfrm>
          <a:off x="355600" y="928688"/>
          <a:ext cx="5505450" cy="5375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54AD1AFE-BDC2-0EED-09E8-D7706DBB1A91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1073233848"/>
              </p:ext>
            </p:extLst>
          </p:nvPr>
        </p:nvGraphicFramePr>
        <p:xfrm>
          <a:off x="6249988" y="928688"/>
          <a:ext cx="5505450" cy="5375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35903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936BA-1C50-48DF-BBEF-B0ED3398E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9DA1A28-44C2-AF76-DE8A-61129BB5F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843" y="943688"/>
            <a:ext cx="5033663" cy="668593"/>
          </a:xfrm>
        </p:spPr>
        <p:txBody>
          <a:bodyPr>
            <a:noAutofit/>
          </a:bodyPr>
          <a:lstStyle/>
          <a:p>
            <a:r>
              <a:rPr lang="en-US" sz="2000" b="0" dirty="0"/>
              <a:t>use the following command to export to your local folder or create the DB in your machine</a:t>
            </a:r>
            <a:endParaRPr lang="en-US" sz="200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3258D57-8891-E74E-06F1-8498E8C11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377" y="1095627"/>
            <a:ext cx="5387630" cy="364713"/>
          </a:xfrm>
        </p:spPr>
        <p:txBody>
          <a:bodyPr>
            <a:normAutofit fontScale="92500" lnSpcReduction="20000"/>
          </a:bodyPr>
          <a:lstStyle/>
          <a:p>
            <a:r>
              <a:rPr lang="en-IN" sz="2000" dirty="0"/>
              <a:t>Folder Structure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9FF9AC-1CD2-76A1-7D98-8C3BC0D44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To Evaluate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2A5373-0916-4105-8492-F41561E333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9845" y="1828800"/>
            <a:ext cx="5474567" cy="2703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svn</a:t>
            </a:r>
            <a:r>
              <a:rPr lang="en-US" sz="2800" dirty="0"/>
              <a:t> export </a:t>
            </a:r>
            <a:r>
              <a:rPr lang="en-US" sz="2800" dirty="0">
                <a:hlinkClick r:id="rId2"/>
              </a:rPr>
              <a:t>https://lon-cad-svn.microchip.com/repo/mpu32verification/MPU_VTOOLS/branches/MUSTANG_ST012_A0/LOG_TRIAGE</a:t>
            </a:r>
            <a:endParaRPr lang="en-US" sz="28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2B79CC-EDD6-8200-2FA9-6574DF0F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10"/>
          <a:stretch>
            <a:fillRect/>
          </a:stretch>
        </p:blipFill>
        <p:spPr>
          <a:xfrm>
            <a:off x="6385193" y="1986313"/>
            <a:ext cx="5387630" cy="3944743"/>
          </a:xfrm>
          <a:prstGeom prst="rect">
            <a:avLst/>
          </a:prstGeom>
          <a:noFill/>
        </p:spPr>
      </p:pic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956B7899-2B1A-517B-4854-DA54AA8398FD}"/>
              </a:ext>
            </a:extLst>
          </p:cNvPr>
          <p:cNvSpPr txBox="1">
            <a:spLocks/>
          </p:cNvSpPr>
          <p:nvPr/>
        </p:nvSpPr>
        <p:spPr>
          <a:xfrm>
            <a:off x="516818" y="873537"/>
            <a:ext cx="10731591" cy="364713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059136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F84F84-FF33-69D6-1DCE-9AE937E5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User Interface Overview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87788C-9A6B-50F1-7ACF-3FD3C8282C6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483" y="778287"/>
            <a:ext cx="10731591" cy="1269587"/>
          </a:xfrm>
        </p:spPr>
        <p:txBody>
          <a:bodyPr>
            <a:noAutofit/>
          </a:bodyPr>
          <a:lstStyle/>
          <a:p>
            <a:r>
              <a:rPr lang="en-US" sz="1800" dirty="0"/>
              <a:t>Table View: </a:t>
            </a:r>
            <a:r>
              <a:rPr lang="en-US" sz="1800" b="0" dirty="0"/>
              <a:t>Parsed log messages</a:t>
            </a:r>
          </a:p>
          <a:p>
            <a:r>
              <a:rPr lang="en-US" sz="1800" dirty="0"/>
              <a:t>Filter Row: </a:t>
            </a:r>
            <a:r>
              <a:rPr lang="en-US" sz="1800" b="0" dirty="0"/>
              <a:t>Per-column filtering</a:t>
            </a:r>
          </a:p>
          <a:p>
            <a:r>
              <a:rPr lang="en-US" sz="1800" dirty="0"/>
              <a:t>Menus:</a:t>
            </a:r>
            <a:r>
              <a:rPr lang="en-US" sz="1800" b="0" dirty="0"/>
              <a:t> File, Edit, Columns, Exclusion, Log, Exclusion, Comment, Summary, Settings, Help</a:t>
            </a:r>
          </a:p>
          <a:p>
            <a:r>
              <a:rPr lang="en-US" sz="1800" dirty="0"/>
              <a:t>Status Bar &amp; Progress Bar : </a:t>
            </a:r>
            <a:r>
              <a:rPr lang="en-US" sz="1800" b="0" dirty="0"/>
              <a:t>It displays the overall count for the loaded log files and loading status of log files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7BD2F7-A280-F1D4-2877-EEB3B56D2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65" y="2211748"/>
            <a:ext cx="8582025" cy="430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2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958AB-6336-C1ED-2014-AFC262B6E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81DE8C-12E5-F9B0-9095-CC87EDBB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Pattern file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65E770-4051-EBA5-F2EC-E841385D47E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655" y="1311270"/>
            <a:ext cx="10232280" cy="1146795"/>
          </a:xfrm>
        </p:spPr>
        <p:txBody>
          <a:bodyPr>
            <a:noAutofit/>
          </a:bodyPr>
          <a:lstStyle/>
          <a:p>
            <a:r>
              <a:rPr lang="en-US" sz="1800" b="0" dirty="0">
                <a:solidFill>
                  <a:schemeClr val="tx1"/>
                </a:solidFill>
              </a:rPr>
              <a:t>Regex-based pattern detection (ERROR, WARNING, FATAL)</a:t>
            </a:r>
          </a:p>
          <a:p>
            <a:r>
              <a:rPr lang="en-US" sz="1800" b="0" dirty="0">
                <a:solidFill>
                  <a:schemeClr val="tx1"/>
                </a:solidFill>
              </a:rPr>
              <a:t>Ignore pattern support via JSON</a:t>
            </a:r>
          </a:p>
          <a:p>
            <a:r>
              <a:rPr lang="en-US" sz="1800" b="0" dirty="0">
                <a:solidFill>
                  <a:schemeClr val="tx1"/>
                </a:solidFill>
              </a:rPr>
              <a:t>(user can update the list or they can create their own file)</a:t>
            </a:r>
          </a:p>
          <a:p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4DA71-1AF2-E3D0-8301-6CAFA669C0ED}"/>
              </a:ext>
            </a:extLst>
          </p:cNvPr>
          <p:cNvSpPr txBox="1"/>
          <p:nvPr/>
        </p:nvSpPr>
        <p:spPr>
          <a:xfrm>
            <a:off x="432655" y="729853"/>
            <a:ext cx="8072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(regex &amp; ignore pattern files)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2B7D9-0424-E299-CB64-6FB820C36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70" y="2726936"/>
            <a:ext cx="3772426" cy="2819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D92D4F-0B06-354B-FBF4-E6EC9BCF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47" y="2726936"/>
            <a:ext cx="6702904" cy="271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27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40272-B74D-79D8-3B22-A5FC1EBB0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24E712-39D2-E9B2-C878-ECE6A39EA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Loading Folders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3B01FB-6C18-A11C-4BB4-7C384A0FBC4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484" y="873537"/>
            <a:ext cx="10232280" cy="679959"/>
          </a:xfrm>
        </p:spPr>
        <p:txBody>
          <a:bodyPr>
            <a:noAutofit/>
          </a:bodyPr>
          <a:lstStyle/>
          <a:p>
            <a:r>
              <a:rPr lang="en-US" sz="1800" b="0" dirty="0"/>
              <a:t>User can be able to stop the loading in-between. </a:t>
            </a:r>
          </a:p>
          <a:p>
            <a:r>
              <a:rPr lang="en-US" sz="1800" b="0" dirty="0"/>
              <a:t>The stop Loading progress bar will automatically hide if folder/file is not loading to the tool</a:t>
            </a:r>
          </a:p>
          <a:p>
            <a:endParaRPr lang="en-US" sz="1800" b="0" dirty="0"/>
          </a:p>
          <a:p>
            <a:endParaRPr lang="en-US"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884E4-EBB3-3FE0-0837-F2EC37966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92" y="1650777"/>
            <a:ext cx="9622606" cy="478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32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03122020a">
      <a:dk1>
        <a:srgbClr val="0A0B0F"/>
      </a:dk1>
      <a:lt1>
        <a:srgbClr val="FFFFFF"/>
      </a:lt1>
      <a:dk2>
        <a:srgbClr val="FFFFFF"/>
      </a:dk2>
      <a:lt2>
        <a:srgbClr val="1D9CE5"/>
      </a:lt2>
      <a:accent1>
        <a:srgbClr val="0E3689"/>
      </a:accent1>
      <a:accent2>
        <a:srgbClr val="FD7F20"/>
      </a:accent2>
      <a:accent3>
        <a:srgbClr val="1D9CE4"/>
      </a:accent3>
      <a:accent4>
        <a:srgbClr val="5EBF33"/>
      </a:accent4>
      <a:accent5>
        <a:srgbClr val="702076"/>
      </a:accent5>
      <a:accent6>
        <a:srgbClr val="FFD53A"/>
      </a:accent6>
      <a:hlink>
        <a:srgbClr val="45A8C4"/>
      </a:hlink>
      <a:folHlink>
        <a:srgbClr val="45A8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60000"/>
            <a:lumOff val="40000"/>
          </a:schemeClr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2FBDE82520C946BD19273829A3FFFC" ma:contentTypeVersion="6" ma:contentTypeDescription="Create a new document." ma:contentTypeScope="" ma:versionID="918a30e2a9da5475838501a6eba17c5f">
  <xsd:schema xmlns:xsd="http://www.w3.org/2001/XMLSchema" xmlns:xs="http://www.w3.org/2001/XMLSchema" xmlns:p="http://schemas.microsoft.com/office/2006/metadata/properties" xmlns:ns2="86f0cdac-08b0-4f30-9b7e-d8e4901616ad" xmlns:ns3="84c79faf-5eef-43a9-94fb-365a6db7a8a8" targetNamespace="http://schemas.microsoft.com/office/2006/metadata/properties" ma:root="true" ma:fieldsID="f15bb8afc84c5a9f6d27ee3075264cfc" ns2:_="" ns3:_="">
    <xsd:import namespace="86f0cdac-08b0-4f30-9b7e-d8e4901616ad"/>
    <xsd:import namespace="84c79faf-5eef-43a9-94fb-365a6db7a8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0cdac-08b0-4f30-9b7e-d8e4901616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c79faf-5eef-43a9-94fb-365a6db7a8a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774815-801A-4D0C-AAC8-304A8EA5EAE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516C3B2-E129-40E7-AFA3-5182145793A3}">
  <ds:schemaRefs>
    <ds:schemaRef ds:uri="84c79faf-5eef-43a9-94fb-365a6db7a8a8"/>
    <ds:schemaRef ds:uri="86f0cdac-08b0-4f30-9b7e-d8e4901616a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CE24DD7-9317-4AD8-82D4-5A6998DA79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</TotalTime>
  <Words>1006</Words>
  <Application>Microsoft Office PowerPoint</Application>
  <PresentationFormat>Custom</PresentationFormat>
  <Paragraphs>126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Log Triage Tool Overview Intelligent Log Analysis and Visualization</vt:lpstr>
      <vt:lpstr>Agenda</vt:lpstr>
      <vt:lpstr>Why Log Triage Tool?</vt:lpstr>
      <vt:lpstr>Features </vt:lpstr>
      <vt:lpstr>Steps to follow</vt:lpstr>
      <vt:lpstr>To Evaluate</vt:lpstr>
      <vt:lpstr>User Interface Overview</vt:lpstr>
      <vt:lpstr>Pattern file</vt:lpstr>
      <vt:lpstr>Loading Folders</vt:lpstr>
      <vt:lpstr>Filtering &amp; Sorting</vt:lpstr>
      <vt:lpstr>Log File Type and Scoreboard Errors</vt:lpstr>
      <vt:lpstr>Exclusion</vt:lpstr>
      <vt:lpstr>Comments</vt:lpstr>
      <vt:lpstr>Summary</vt:lpstr>
      <vt:lpstr>Visualization</vt:lpstr>
      <vt:lpstr>Session Management</vt:lpstr>
      <vt:lpstr>Export &amp; Import</vt:lpstr>
      <vt:lpstr>Troubleshooting</vt:lpstr>
      <vt:lpstr>Future Ideas to Consider, Any Suggestions?</vt:lpstr>
      <vt:lpstr>Thank You</vt:lpstr>
    </vt:vector>
  </TitlesOfParts>
  <Company>SMSC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Template 2020</dc:title>
  <dc:creator>Michael Wikan</dc:creator>
  <cp:lastModifiedBy>Johnson Amalraj - I77655</cp:lastModifiedBy>
  <cp:revision>163</cp:revision>
  <dcterms:created xsi:type="dcterms:W3CDTF">2019-09-10T21:33:18Z</dcterms:created>
  <dcterms:modified xsi:type="dcterms:W3CDTF">2025-07-17T14:04:07Z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8fbba442-8e62-441a-8a37-77e419e57804</vt:lpwstr>
  </property>
  <property fmtid="{D5CDD505-2E9C-101B-9397-08002B2CF9AE}" pid="3" name="ContentTypeId">
    <vt:lpwstr>0x0101006F2FBDE82520C946BD19273829A3FFFC</vt:lpwstr>
  </property>
</Properties>
</file>